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55"/>
  </p:handoutMasterIdLst>
  <p:sldIdLst>
    <p:sldId id="256" r:id="rId3"/>
    <p:sldId id="257" r:id="rId4"/>
    <p:sldId id="258" r:id="rId5"/>
    <p:sldId id="556" r:id="rId7"/>
    <p:sldId id="478" r:id="rId8"/>
    <p:sldId id="442" r:id="rId9"/>
    <p:sldId id="479" r:id="rId10"/>
    <p:sldId id="443" r:id="rId11"/>
    <p:sldId id="269" r:id="rId12"/>
    <p:sldId id="270" r:id="rId13"/>
    <p:sldId id="519" r:id="rId14"/>
    <p:sldId id="459" r:id="rId15"/>
    <p:sldId id="520" r:id="rId16"/>
    <p:sldId id="521" r:id="rId17"/>
    <p:sldId id="522" r:id="rId18"/>
    <p:sldId id="528" r:id="rId19"/>
    <p:sldId id="523" r:id="rId20"/>
    <p:sldId id="524" r:id="rId21"/>
    <p:sldId id="525" r:id="rId22"/>
    <p:sldId id="526" r:id="rId23"/>
    <p:sldId id="527" r:id="rId24"/>
    <p:sldId id="529" r:id="rId25"/>
    <p:sldId id="530" r:id="rId26"/>
    <p:sldId id="531" r:id="rId27"/>
    <p:sldId id="532" r:id="rId28"/>
    <p:sldId id="533" r:id="rId29"/>
    <p:sldId id="534" r:id="rId30"/>
    <p:sldId id="535" r:id="rId31"/>
    <p:sldId id="536" r:id="rId32"/>
    <p:sldId id="537" r:id="rId33"/>
    <p:sldId id="538" r:id="rId34"/>
    <p:sldId id="539" r:id="rId35"/>
    <p:sldId id="540" r:id="rId36"/>
    <p:sldId id="541" r:id="rId37"/>
    <p:sldId id="542" r:id="rId38"/>
    <p:sldId id="543" r:id="rId39"/>
    <p:sldId id="544" r:id="rId40"/>
    <p:sldId id="545" r:id="rId41"/>
    <p:sldId id="546" r:id="rId42"/>
    <p:sldId id="547" r:id="rId43"/>
    <p:sldId id="548" r:id="rId44"/>
    <p:sldId id="271" r:id="rId45"/>
    <p:sldId id="550" r:id="rId46"/>
    <p:sldId id="552" r:id="rId47"/>
    <p:sldId id="551" r:id="rId48"/>
    <p:sldId id="553" r:id="rId49"/>
    <p:sldId id="554" r:id="rId50"/>
    <p:sldId id="555" r:id="rId51"/>
    <p:sldId id="265" r:id="rId52"/>
    <p:sldId id="557" r:id="rId53"/>
    <p:sldId id="268"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3" clrIdx="0"/>
  <p:cmAuthor id="2" name="T137293" initials="T"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4966"/>
    <a:srgbClr val="FFFFFF"/>
    <a:srgbClr val="016EFF"/>
    <a:srgbClr val="7C7C7C"/>
    <a:srgbClr val="8D8D8D"/>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90" autoAdjust="0"/>
    <p:restoredTop sz="83021" autoAdjust="0"/>
  </p:normalViewPr>
  <p:slideViewPr>
    <p:cSldViewPr snapToGrid="0">
      <p:cViewPr varScale="1">
        <p:scale>
          <a:sx n="95" d="100"/>
          <a:sy n="95" d="100"/>
        </p:scale>
        <p:origin x="1350" y="78"/>
      </p:cViewPr>
      <p:guideLst/>
    </p:cSldViewPr>
  </p:slideViewPr>
  <p:notesTextViewPr>
    <p:cViewPr>
      <p:scale>
        <a:sx n="1" d="1"/>
        <a:sy n="1" d="1"/>
      </p:scale>
      <p:origin x="0" y="0"/>
    </p:cViewPr>
  </p:notesTextViewPr>
  <p:notesViewPr>
    <p:cSldViewPr snapToGrid="0">
      <p:cViewPr varScale="1">
        <p:scale>
          <a:sx n="86" d="100"/>
          <a:sy n="86" d="100"/>
        </p:scale>
        <p:origin x="978"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9CE52A3-5D84-4EBB-8C78-8B1EDDBC152E}"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29820863-63A3-4ED6-81BB-4EB15C65FF20}">
      <dgm:prSet phldrT="[文本]" custT="1"/>
      <dgm:spPr>
        <a:solidFill>
          <a:srgbClr val="00A4FF"/>
        </a:solidFill>
      </dgm:spPr>
      <dgm:t>
        <a:bodyPr/>
        <a:lstStyle/>
        <a:p>
          <a:r>
            <a:rPr lang="zh-CN" altLang="en-US" sz="2000" b="0" dirty="0">
              <a:latin typeface="微软雅黑" panose="020B0503020204020204" pitchFamily="34" charset="-122"/>
              <a:ea typeface="微软雅黑" panose="020B0503020204020204" pitchFamily="34" charset="-122"/>
            </a:rPr>
            <a:t>卡证文字类</a:t>
          </a:r>
        </a:p>
      </dgm:t>
    </dgm:pt>
    <dgm:pt modelId="{DCED5167-7753-4A42-A2E7-8CE0F4EF2F19}" cxnId="{25B342F7-1482-40A0-8835-FFA519D1A3EA}" type="parTrans">
      <dgm:prSet/>
      <dgm:spPr/>
      <dgm:t>
        <a:bodyPr/>
        <a:lstStyle/>
        <a:p>
          <a:endParaRPr lang="zh-CN" altLang="en-US"/>
        </a:p>
      </dgm:t>
    </dgm:pt>
    <dgm:pt modelId="{BD5AE6EE-331A-4BB0-97FF-C2BEB2655278}" cxnId="{25B342F7-1482-40A0-8835-FFA519D1A3EA}" type="sibTrans">
      <dgm:prSet/>
      <dgm:spPr/>
      <dgm:t>
        <a:bodyPr/>
        <a:lstStyle/>
        <a:p>
          <a:endParaRPr lang="zh-CN" altLang="en-US"/>
        </a:p>
      </dgm:t>
    </dgm:pt>
    <dgm:pt modelId="{E8ADED57-1C2E-4EB7-8D09-E1B9BC360C31}">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银行卡识别</a:t>
          </a:r>
          <a:endParaRPr lang="zh-CN" altLang="en-US" sz="1400" dirty="0">
            <a:latin typeface="微软雅黑" panose="020B0503020204020204" pitchFamily="34" charset="-122"/>
            <a:ea typeface="微软雅黑" panose="020B0503020204020204" pitchFamily="34" charset="-122"/>
          </a:endParaRPr>
        </a:p>
      </dgm:t>
    </dgm:pt>
    <dgm:pt modelId="{AEEEF130-B4F3-4005-A523-6A2F3F511395}" cxnId="{F55F93C8-3C57-4824-AFCB-9B45C31B94B3}" type="parTrans">
      <dgm:prSet/>
      <dgm:spPr/>
      <dgm:t>
        <a:bodyPr/>
        <a:lstStyle/>
        <a:p>
          <a:endParaRPr lang="zh-CN" altLang="en-US"/>
        </a:p>
      </dgm:t>
    </dgm:pt>
    <dgm:pt modelId="{7529875E-E29D-4F63-AE3C-8BB9252547F1}" cxnId="{F55F93C8-3C57-4824-AFCB-9B45C31B94B3}" type="sibTrans">
      <dgm:prSet/>
      <dgm:spPr/>
      <dgm:t>
        <a:bodyPr/>
        <a:lstStyle/>
        <a:p>
          <a:endParaRPr lang="zh-CN" altLang="en-US"/>
        </a:p>
      </dgm:t>
    </dgm:pt>
    <dgm:pt modelId="{8840D1C7-5C6C-4C66-ABB2-B68352987EFE}">
      <dgm:prSet phldrT="[文本]" custT="1"/>
      <dgm:spPr>
        <a:solidFill>
          <a:srgbClr val="00A4FF"/>
        </a:solidFill>
      </dgm:spPr>
      <dgm:t>
        <a:bodyPr/>
        <a:lstStyle/>
        <a:p>
          <a:r>
            <a:rPr lang="zh-CN" altLang="en-US" sz="1800" b="0" i="0" dirty="0">
              <a:latin typeface="微软雅黑" panose="020B0503020204020204" pitchFamily="34" charset="-122"/>
              <a:ea typeface="微软雅黑" panose="020B0503020204020204" pitchFamily="34" charset="-122"/>
            </a:rPr>
            <a:t>汽车场景类</a:t>
          </a:r>
          <a:endParaRPr lang="zh-CN" altLang="en-US" sz="1800" b="0" dirty="0">
            <a:latin typeface="微软雅黑" panose="020B0503020204020204" pitchFamily="34" charset="-122"/>
            <a:ea typeface="微软雅黑" panose="020B0503020204020204" pitchFamily="34" charset="-122"/>
          </a:endParaRPr>
        </a:p>
      </dgm:t>
    </dgm:pt>
    <dgm:pt modelId="{3A0C2952-CE2D-4D8A-97F5-998561733E11}" cxnId="{AF629204-D8AA-429A-B6CF-9293278500DD}" type="parTrans">
      <dgm:prSet/>
      <dgm:spPr/>
      <dgm:t>
        <a:bodyPr/>
        <a:lstStyle/>
        <a:p>
          <a:endParaRPr lang="zh-CN" altLang="en-US"/>
        </a:p>
      </dgm:t>
    </dgm:pt>
    <dgm:pt modelId="{50C33FF6-32F3-4BDD-AAF5-E59C78A5F996}" cxnId="{AF629204-D8AA-429A-B6CF-9293278500DD}" type="sibTrans">
      <dgm:prSet/>
      <dgm:spPr/>
      <dgm:t>
        <a:bodyPr/>
        <a:lstStyle/>
        <a:p>
          <a:endParaRPr lang="zh-CN" altLang="en-US"/>
        </a:p>
      </dgm:t>
    </dgm:pt>
    <dgm:pt modelId="{EC1A8477-FEE0-4FE1-A211-4305BB1FDBEA}">
      <dgm:prSet phldrT="[文本]" custT="1"/>
      <dgm:spPr>
        <a:solidFill>
          <a:srgbClr val="00A4FF"/>
        </a:solidFill>
      </dgm:spPr>
      <dgm:t>
        <a:bodyPr/>
        <a:lstStyle/>
        <a:p>
          <a:r>
            <a:rPr lang="zh-CN" altLang="en-US" sz="1800" b="0" i="0" dirty="0">
              <a:latin typeface="微软雅黑" panose="020B0503020204020204" pitchFamily="34" charset="-122"/>
              <a:ea typeface="微软雅黑" panose="020B0503020204020204" pitchFamily="34" charset="-122"/>
            </a:rPr>
            <a:t>票据单据类</a:t>
          </a:r>
          <a:endParaRPr lang="zh-CN" altLang="en-US" sz="1800" b="0" dirty="0">
            <a:latin typeface="微软雅黑" panose="020B0503020204020204" pitchFamily="34" charset="-122"/>
            <a:ea typeface="微软雅黑" panose="020B0503020204020204" pitchFamily="34" charset="-122"/>
          </a:endParaRPr>
        </a:p>
      </dgm:t>
    </dgm:pt>
    <dgm:pt modelId="{6D96FEBB-C3CA-44B0-B54B-E270ABE40A0E}" cxnId="{307484A8-5FA1-4131-8161-210D75E3212F}" type="parTrans">
      <dgm:prSet/>
      <dgm:spPr/>
      <dgm:t>
        <a:bodyPr/>
        <a:lstStyle/>
        <a:p>
          <a:endParaRPr lang="zh-CN" altLang="en-US"/>
        </a:p>
      </dgm:t>
    </dgm:pt>
    <dgm:pt modelId="{A9031C52-7AFF-4C2A-AA17-1132D5E9C576}" cxnId="{307484A8-5FA1-4131-8161-210D75E3212F}" type="sibTrans">
      <dgm:prSet/>
      <dgm:spPr/>
      <dgm:t>
        <a:bodyPr/>
        <a:lstStyle/>
        <a:p>
          <a:endParaRPr lang="zh-CN" altLang="en-US"/>
        </a:p>
      </dgm:t>
    </dgm:pt>
    <dgm:pt modelId="{03211DDA-5B9C-46D0-A338-F329975D1A8C}">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购车发票识别</a:t>
          </a:r>
          <a:endParaRPr lang="zh-CN" altLang="en-US" sz="1400" dirty="0">
            <a:latin typeface="微软雅黑" panose="020B0503020204020204" pitchFamily="34" charset="-122"/>
            <a:ea typeface="微软雅黑" panose="020B0503020204020204" pitchFamily="34" charset="-122"/>
          </a:endParaRPr>
        </a:p>
      </dgm:t>
    </dgm:pt>
    <dgm:pt modelId="{C9B37280-C2CA-45FF-A642-3F82FBF89DA7}" cxnId="{4A3F7A1A-099E-49E4-96C5-4160C6D03056}" type="parTrans">
      <dgm:prSet/>
      <dgm:spPr/>
      <dgm:t>
        <a:bodyPr/>
        <a:lstStyle/>
        <a:p>
          <a:endParaRPr lang="zh-CN" altLang="en-US"/>
        </a:p>
      </dgm:t>
    </dgm:pt>
    <dgm:pt modelId="{B8DB9B90-4B52-4A80-9E3A-0055F0EC0EA2}" cxnId="{4A3F7A1A-099E-49E4-96C5-4160C6D03056}" type="sibTrans">
      <dgm:prSet/>
      <dgm:spPr/>
      <dgm:t>
        <a:bodyPr/>
        <a:lstStyle/>
        <a:p>
          <a:endParaRPr lang="zh-CN" altLang="en-US"/>
        </a:p>
      </dgm:t>
    </dgm:pt>
    <dgm:pt modelId="{004607F3-4B16-4346-82DB-64AF55AC1F8F}">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营业执照识别</a:t>
          </a:r>
          <a:endParaRPr lang="zh-CN" altLang="en-US" sz="1400" dirty="0">
            <a:latin typeface="微软雅黑" panose="020B0503020204020204" pitchFamily="34" charset="-122"/>
            <a:ea typeface="微软雅黑" panose="020B0503020204020204" pitchFamily="34" charset="-122"/>
          </a:endParaRPr>
        </a:p>
      </dgm:t>
    </dgm:pt>
    <dgm:pt modelId="{D0C8127E-0EC6-437C-BDBC-578D4F816892}" cxnId="{2BE56D8C-43FB-4186-84C9-5EFB6F65B5B1}" type="parTrans">
      <dgm:prSet/>
      <dgm:spPr/>
      <dgm:t>
        <a:bodyPr/>
        <a:lstStyle/>
        <a:p>
          <a:endParaRPr lang="zh-CN" altLang="en-US"/>
        </a:p>
      </dgm:t>
    </dgm:pt>
    <dgm:pt modelId="{D9BBD35B-3290-475F-8E1C-0AAA8FD7CF25}" cxnId="{2BE56D8C-43FB-4186-84C9-5EFB6F65B5B1}" type="sibTrans">
      <dgm:prSet/>
      <dgm:spPr/>
      <dgm:t>
        <a:bodyPr/>
        <a:lstStyle/>
        <a:p>
          <a:endParaRPr lang="zh-CN" altLang="en-US"/>
        </a:p>
      </dgm:t>
    </dgm:pt>
    <dgm:pt modelId="{C74E08B3-4F77-4339-8306-F6D24E1A13B5}">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名片识别</a:t>
          </a:r>
          <a:endParaRPr lang="zh-CN" altLang="en-US" sz="1400" dirty="0">
            <a:latin typeface="微软雅黑" panose="020B0503020204020204" pitchFamily="34" charset="-122"/>
            <a:ea typeface="微软雅黑" panose="020B0503020204020204" pitchFamily="34" charset="-122"/>
          </a:endParaRPr>
        </a:p>
      </dgm:t>
    </dgm:pt>
    <dgm:pt modelId="{4A57BB15-16D8-4C60-A232-F077B50E71B5}" cxnId="{C9C4AE3D-BACB-4787-A056-47D7981AC22B}" type="parTrans">
      <dgm:prSet/>
      <dgm:spPr/>
      <dgm:t>
        <a:bodyPr/>
        <a:lstStyle/>
        <a:p>
          <a:endParaRPr lang="zh-CN" altLang="en-US"/>
        </a:p>
      </dgm:t>
    </dgm:pt>
    <dgm:pt modelId="{7845AE1F-B1AC-45C1-939A-E45F794DA7DB}" cxnId="{C9C4AE3D-BACB-4787-A056-47D7981AC22B}" type="sibTrans">
      <dgm:prSet/>
      <dgm:spPr/>
      <dgm:t>
        <a:bodyPr/>
        <a:lstStyle/>
        <a:p>
          <a:endParaRPr lang="zh-CN" altLang="en-US"/>
        </a:p>
      </dgm:t>
    </dgm:pt>
    <dgm:pt modelId="{63F70C42-01E2-408E-A4E0-32E793389E18}">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身份证识别</a:t>
          </a:r>
          <a:endParaRPr lang="zh-CN" altLang="en-US" sz="1400" dirty="0">
            <a:latin typeface="微软雅黑" panose="020B0503020204020204" pitchFamily="34" charset="-122"/>
            <a:ea typeface="微软雅黑" panose="020B0503020204020204" pitchFamily="34" charset="-122"/>
          </a:endParaRPr>
        </a:p>
      </dgm:t>
    </dgm:pt>
    <dgm:pt modelId="{45B24A5C-AF33-489B-82C6-205EF1A539CC}" cxnId="{29C53FC3-4C09-4DBD-B7BF-D35E6165BD1D}" type="parTrans">
      <dgm:prSet/>
      <dgm:spPr/>
      <dgm:t>
        <a:bodyPr/>
        <a:lstStyle/>
        <a:p>
          <a:endParaRPr lang="zh-CN" altLang="en-US"/>
        </a:p>
      </dgm:t>
    </dgm:pt>
    <dgm:pt modelId="{A307CDE7-3DE8-44B2-883A-685D6026ADCD}" cxnId="{29C53FC3-4C09-4DBD-B7BF-D35E6165BD1D}" type="sibTrans">
      <dgm:prSet/>
      <dgm:spPr/>
      <dgm:t>
        <a:bodyPr/>
        <a:lstStyle/>
        <a:p>
          <a:endParaRPr lang="zh-CN" altLang="en-US"/>
        </a:p>
      </dgm:t>
    </dgm:pt>
    <dgm:pt modelId="{ED1ABE5F-76D5-45D9-AF26-2D23A3D41AC7}">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港澳台通行证识别（免费公测版）</a:t>
          </a:r>
          <a:endParaRPr lang="zh-CN" altLang="en-US" sz="1400" dirty="0">
            <a:latin typeface="微软雅黑" panose="020B0503020204020204" pitchFamily="34" charset="-122"/>
            <a:ea typeface="微软雅黑" panose="020B0503020204020204" pitchFamily="34" charset="-122"/>
          </a:endParaRPr>
        </a:p>
      </dgm:t>
    </dgm:pt>
    <dgm:pt modelId="{5A3C7C4D-7218-4871-88E1-81B052D4D435}" cxnId="{1ADE24E2-D859-45E1-8508-B779E56788B6}" type="parTrans">
      <dgm:prSet/>
      <dgm:spPr/>
      <dgm:t>
        <a:bodyPr/>
        <a:lstStyle/>
        <a:p>
          <a:endParaRPr lang="zh-CN" altLang="en-US"/>
        </a:p>
      </dgm:t>
    </dgm:pt>
    <dgm:pt modelId="{F503288E-3F42-4A23-98C8-96AE591C404B}" cxnId="{1ADE24E2-D859-45E1-8508-B779E56788B6}" type="sibTrans">
      <dgm:prSet/>
      <dgm:spPr/>
      <dgm:t>
        <a:bodyPr/>
        <a:lstStyle/>
        <a:p>
          <a:endParaRPr lang="zh-CN" altLang="en-US"/>
        </a:p>
      </dgm:t>
    </dgm:pt>
    <dgm:pt modelId="{8D0994E7-FD41-4C71-87EB-BCA0CA94D81D}">
      <dgm:prSet phldrT="[文本]"/>
      <dgm:spPr>
        <a:solidFill>
          <a:srgbClr val="00A4FF"/>
        </a:solidFill>
      </dgm:spPr>
      <dgm:t>
        <a:bodyPr/>
        <a:lstStyle/>
        <a:p>
          <a:endParaRPr lang="zh-CN" altLang="en-US" sz="1200" dirty="0"/>
        </a:p>
      </dgm:t>
    </dgm:pt>
    <dgm:pt modelId="{5F6D3B0D-BF03-4592-A418-1F0B41770321}" cxnId="{B10D9274-D0A1-40F9-A2E9-5E4A48A6A3E6}" type="parTrans">
      <dgm:prSet/>
      <dgm:spPr/>
      <dgm:t>
        <a:bodyPr/>
        <a:lstStyle/>
        <a:p>
          <a:endParaRPr lang="zh-CN" altLang="en-US"/>
        </a:p>
      </dgm:t>
    </dgm:pt>
    <dgm:pt modelId="{0E3A0FC2-3C3D-4A3F-A4E8-ADE305658A76}" cxnId="{B10D9274-D0A1-40F9-A2E9-5E4A48A6A3E6}" type="sibTrans">
      <dgm:prSet/>
      <dgm:spPr/>
      <dgm:t>
        <a:bodyPr/>
        <a:lstStyle/>
        <a:p>
          <a:endParaRPr lang="zh-CN" altLang="en-US"/>
        </a:p>
      </dgm:t>
    </dgm:pt>
    <dgm:pt modelId="{E8EABD52-8351-4AA4-9F2D-7E0839121FA1}">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算式识别</a:t>
          </a:r>
          <a:endParaRPr lang="zh-CN" altLang="en-US" sz="1400" dirty="0">
            <a:latin typeface="微软雅黑" panose="020B0503020204020204" pitchFamily="34" charset="-122"/>
            <a:ea typeface="微软雅黑" panose="020B0503020204020204" pitchFamily="34" charset="-122"/>
          </a:endParaRPr>
        </a:p>
      </dgm:t>
    </dgm:pt>
    <dgm:pt modelId="{AE4363EF-E859-481A-ACC0-C22A6E0B65C4}" cxnId="{CC42043A-35A6-4A55-AFEA-D8BDBD8E5104}" type="parTrans">
      <dgm:prSet/>
      <dgm:spPr/>
      <dgm:t>
        <a:bodyPr/>
        <a:lstStyle/>
        <a:p>
          <a:endParaRPr lang="zh-CN" altLang="en-US"/>
        </a:p>
      </dgm:t>
    </dgm:pt>
    <dgm:pt modelId="{C906A4F2-0EC5-4A52-BD9E-AE210FCF2F9D}" cxnId="{CC42043A-35A6-4A55-AFEA-D8BDBD8E5104}" type="sibTrans">
      <dgm:prSet/>
      <dgm:spPr/>
      <dgm:t>
        <a:bodyPr/>
        <a:lstStyle/>
        <a:p>
          <a:endParaRPr lang="zh-CN" altLang="en-US"/>
        </a:p>
      </dgm:t>
    </dgm:pt>
    <dgm:pt modelId="{4048DFCA-76A1-4608-B139-973B1192D9B0}">
      <dgm:prSet phldrT="[文本]" custT="1"/>
      <dgm:spPr>
        <a:solidFill>
          <a:srgbClr val="00A4FF"/>
        </a:solidFill>
        <a:ln>
          <a:solidFill>
            <a:srgbClr val="00B0F0"/>
          </a:solidFill>
        </a:ln>
      </dgm:spPr>
      <dgm:t>
        <a:bodyPr/>
        <a:lstStyle/>
        <a:p>
          <a:r>
            <a:rPr lang="zh-CN" altLang="en-US" sz="1400" b="0" i="0" dirty="0">
              <a:latin typeface="微软雅黑" panose="020B0503020204020204" pitchFamily="34" charset="-122"/>
              <a:ea typeface="微软雅黑" panose="020B0503020204020204" pitchFamily="34" charset="-122"/>
            </a:rPr>
            <a:t>英文识别</a:t>
          </a:r>
          <a:endParaRPr lang="zh-CN" altLang="en-US" sz="1400" dirty="0">
            <a:latin typeface="微软雅黑" panose="020B0503020204020204" pitchFamily="34" charset="-122"/>
            <a:ea typeface="微软雅黑" panose="020B0503020204020204" pitchFamily="34" charset="-122"/>
          </a:endParaRPr>
        </a:p>
      </dgm:t>
    </dgm:pt>
    <dgm:pt modelId="{8359FC4A-C91A-4BAA-9477-6E2001CD1862}" cxnId="{93489245-133F-410C-8B25-DE237D45CC86}" type="sibTrans">
      <dgm:prSet/>
      <dgm:spPr/>
      <dgm:t>
        <a:bodyPr/>
        <a:lstStyle/>
        <a:p>
          <a:endParaRPr lang="zh-CN" altLang="en-US"/>
        </a:p>
      </dgm:t>
    </dgm:pt>
    <dgm:pt modelId="{A9B844AE-CABC-4B73-AECC-A4FAFA99952B}" cxnId="{93489245-133F-410C-8B25-DE237D45CC86}" type="parTrans">
      <dgm:prSet/>
      <dgm:spPr/>
      <dgm:t>
        <a:bodyPr/>
        <a:lstStyle/>
        <a:p>
          <a:endParaRPr lang="zh-CN" altLang="en-US"/>
        </a:p>
      </dgm:t>
    </dgm:pt>
    <dgm:pt modelId="{E62AEFC1-9B8A-4653-ADA2-D7169EAFAB79}">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驾驶证识别</a:t>
          </a:r>
          <a:endParaRPr lang="zh-CN" altLang="en-US" sz="1400" dirty="0">
            <a:latin typeface="微软雅黑" panose="020B0503020204020204" pitchFamily="34" charset="-122"/>
            <a:ea typeface="微软雅黑" panose="020B0503020204020204" pitchFamily="34" charset="-122"/>
          </a:endParaRPr>
        </a:p>
      </dgm:t>
    </dgm:pt>
    <dgm:pt modelId="{F19F583E-F309-4160-BB8E-57FB203EA263}" cxnId="{D22B5857-C18D-4EF2-AF06-C2E89A387512}" type="sibTrans">
      <dgm:prSet/>
      <dgm:spPr/>
      <dgm:t>
        <a:bodyPr/>
        <a:lstStyle/>
        <a:p>
          <a:endParaRPr lang="zh-CN" altLang="en-US"/>
        </a:p>
      </dgm:t>
    </dgm:pt>
    <dgm:pt modelId="{902AD88A-9533-4201-A8C4-118994A18110}" cxnId="{D22B5857-C18D-4EF2-AF06-C2E89A387512}" type="parTrans">
      <dgm:prSet/>
      <dgm:spPr/>
      <dgm:t>
        <a:bodyPr/>
        <a:lstStyle/>
        <a:p>
          <a:endParaRPr lang="zh-CN" altLang="en-US"/>
        </a:p>
      </dgm:t>
    </dgm:pt>
    <dgm:pt modelId="{1C6555A2-BBF0-4A04-8CDD-D85509DF70C9}">
      <dgm:prSet phldrT="[文本]" custT="1"/>
      <dgm:spPr>
        <a:solidFill>
          <a:srgbClr val="00A4FF"/>
        </a:solidFill>
      </dgm:spPr>
      <dgm:t>
        <a:bodyPr/>
        <a:lstStyle/>
        <a:p>
          <a:r>
            <a:rPr lang="zh-CN" altLang="en-US" sz="1400" dirty="0">
              <a:latin typeface="微软雅黑" panose="020B0503020204020204" pitchFamily="34" charset="-122"/>
              <a:ea typeface="微软雅黑" panose="020B0503020204020204" pitchFamily="34" charset="-122"/>
            </a:rPr>
            <a:t>车牌识别</a:t>
          </a:r>
        </a:p>
      </dgm:t>
    </dgm:pt>
    <dgm:pt modelId="{F2354E75-E679-40E1-B76C-9F61FFAC90EA}" cxnId="{7D4843CD-3A3C-4C20-8C57-C84A4C032B0C}" type="sibTrans">
      <dgm:prSet/>
      <dgm:spPr/>
      <dgm:t>
        <a:bodyPr/>
        <a:lstStyle/>
        <a:p>
          <a:endParaRPr lang="zh-CN" altLang="en-US"/>
        </a:p>
      </dgm:t>
    </dgm:pt>
    <dgm:pt modelId="{D12CA2C0-98BD-4D6A-9EC7-61979345FDD8}" cxnId="{7D4843CD-3A3C-4C20-8C57-C84A4C032B0C}" type="parTrans">
      <dgm:prSet/>
      <dgm:spPr/>
      <dgm:t>
        <a:bodyPr/>
        <a:lstStyle/>
        <a:p>
          <a:endParaRPr lang="zh-CN" altLang="en-US"/>
        </a:p>
      </dgm:t>
    </dgm:pt>
    <dgm:pt modelId="{700A54E7-482F-49D3-A39F-DA95D3E5089B}">
      <dgm:prSet phldrT="[文本]" custT="1"/>
      <dgm:spPr>
        <a:solidFill>
          <a:srgbClr val="00A4FF"/>
        </a:solidFill>
      </dgm:spPr>
      <dgm:t>
        <a:bodyPr/>
        <a:lstStyle/>
        <a:p>
          <a:r>
            <a:rPr lang="zh-CN" altLang="en-US" sz="1800" b="0" i="0" dirty="0">
              <a:latin typeface="微软雅黑" panose="020B0503020204020204" pitchFamily="34" charset="-122"/>
              <a:ea typeface="微软雅黑" panose="020B0503020204020204" pitchFamily="34" charset="-122"/>
            </a:rPr>
            <a:t>行业文档类</a:t>
          </a:r>
          <a:endParaRPr lang="zh-CN" altLang="en-US" sz="1800" b="0" dirty="0">
            <a:latin typeface="微软雅黑" panose="020B0503020204020204" pitchFamily="34" charset="-122"/>
            <a:ea typeface="微软雅黑" panose="020B0503020204020204" pitchFamily="34" charset="-122"/>
          </a:endParaRPr>
        </a:p>
      </dgm:t>
    </dgm:pt>
    <dgm:pt modelId="{7B5CF302-B529-48C0-BDB6-B89FAD2E1BDD}" cxnId="{614AA638-3A63-42A5-9D40-3E70FA81C759}" type="parTrans">
      <dgm:prSet/>
      <dgm:spPr/>
      <dgm:t>
        <a:bodyPr/>
        <a:lstStyle/>
        <a:p>
          <a:endParaRPr lang="zh-CN" altLang="en-US"/>
        </a:p>
      </dgm:t>
    </dgm:pt>
    <dgm:pt modelId="{97421168-0043-492C-B699-5CADAD9CDB07}" cxnId="{614AA638-3A63-42A5-9D40-3E70FA81C759}" type="sibTrans">
      <dgm:prSet/>
      <dgm:spPr/>
      <dgm:t>
        <a:bodyPr/>
        <a:lstStyle/>
        <a:p>
          <a:endParaRPr lang="zh-CN" altLang="en-US"/>
        </a:p>
      </dgm:t>
    </dgm:pt>
    <dgm:pt modelId="{67BF762D-BE81-4A88-9715-95A61D51C231}">
      <dgm:prSet phldrT="[文本]" custT="1"/>
      <dgm:spPr>
        <a:solidFill>
          <a:srgbClr val="00A4FF"/>
        </a:solidFill>
        <a:ln>
          <a:solidFill>
            <a:srgbClr val="00B0F0"/>
          </a:solidFill>
        </a:ln>
      </dgm:spPr>
      <dgm:t>
        <a:bodyPr/>
        <a:lstStyle/>
        <a:p>
          <a:r>
            <a:rPr lang="zh-CN" altLang="en-US" sz="1800" b="0" i="0" dirty="0">
              <a:latin typeface="微软雅黑" panose="020B0503020204020204" pitchFamily="34" charset="-122"/>
              <a:ea typeface="微软雅黑" panose="020B0503020204020204" pitchFamily="34" charset="-122"/>
            </a:rPr>
            <a:t>通用文字类</a:t>
          </a:r>
          <a:endParaRPr lang="zh-CN" altLang="en-US" sz="1800" b="0" dirty="0">
            <a:latin typeface="微软雅黑" panose="020B0503020204020204" pitchFamily="34" charset="-122"/>
            <a:ea typeface="微软雅黑" panose="020B0503020204020204" pitchFamily="34" charset="-122"/>
          </a:endParaRPr>
        </a:p>
      </dgm:t>
    </dgm:pt>
    <dgm:pt modelId="{8DA3C7EB-7850-4C45-B23C-A65CED3834F3}" cxnId="{C9A4FBE4-2D80-46B5-9CEE-9BC47C88AAAB}" type="parTrans">
      <dgm:prSet/>
      <dgm:spPr/>
      <dgm:t>
        <a:bodyPr/>
        <a:lstStyle/>
        <a:p>
          <a:endParaRPr lang="zh-CN" altLang="en-US"/>
        </a:p>
      </dgm:t>
    </dgm:pt>
    <dgm:pt modelId="{AC17655C-F1A0-4FA2-B016-14D229446813}" cxnId="{C9A4FBE4-2D80-46B5-9CEE-9BC47C88AAAB}" type="sibTrans">
      <dgm:prSet/>
      <dgm:spPr/>
      <dgm:t>
        <a:bodyPr/>
        <a:lstStyle/>
        <a:p>
          <a:endParaRPr lang="zh-CN" altLang="en-US"/>
        </a:p>
      </dgm:t>
    </dgm:pt>
    <dgm:pt modelId="{07F7CF09-0102-4DD6-B4DD-3BAE12CCAFAA}">
      <dgm:prSet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行驶证识别</a:t>
          </a:r>
          <a:endParaRPr lang="zh-CN" altLang="en-US" sz="1400" dirty="0">
            <a:latin typeface="微软雅黑" panose="020B0503020204020204" pitchFamily="34" charset="-122"/>
            <a:ea typeface="微软雅黑" panose="020B0503020204020204" pitchFamily="34" charset="-122"/>
          </a:endParaRPr>
        </a:p>
      </dgm:t>
    </dgm:pt>
    <dgm:pt modelId="{BCFE45D2-6570-4084-AAF5-0463C393F891}" cxnId="{5077C902-1C48-41A3-A70B-E21962F722CB}" type="parTrans">
      <dgm:prSet/>
      <dgm:spPr/>
      <dgm:t>
        <a:bodyPr/>
        <a:lstStyle/>
        <a:p>
          <a:endParaRPr lang="zh-CN" altLang="en-US"/>
        </a:p>
      </dgm:t>
    </dgm:pt>
    <dgm:pt modelId="{DFCC2C95-20EF-470C-BDEC-63660797C397}" cxnId="{5077C902-1C48-41A3-A70B-E21962F722CB}" type="sibTrans">
      <dgm:prSet/>
      <dgm:spPr/>
      <dgm:t>
        <a:bodyPr/>
        <a:lstStyle/>
        <a:p>
          <a:endParaRPr lang="zh-CN" altLang="en-US"/>
        </a:p>
      </dgm:t>
    </dgm:pt>
    <dgm:pt modelId="{6C36CD80-3866-458F-9985-3ADC152678F4}">
      <dgm:prSet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车辆</a:t>
          </a:r>
          <a:r>
            <a:rPr lang="en-US" sz="1400" b="0" i="0" dirty="0">
              <a:latin typeface="微软雅黑" panose="020B0503020204020204" pitchFamily="34" charset="-122"/>
              <a:ea typeface="微软雅黑" panose="020B0503020204020204" pitchFamily="34" charset="-122"/>
            </a:rPr>
            <a:t>VIN</a:t>
          </a:r>
          <a:r>
            <a:rPr lang="zh-CN" altLang="en-US" sz="1400" b="0" i="0" dirty="0">
              <a:latin typeface="微软雅黑" panose="020B0503020204020204" pitchFamily="34" charset="-122"/>
              <a:ea typeface="微软雅黑" panose="020B0503020204020204" pitchFamily="34" charset="-122"/>
            </a:rPr>
            <a:t>码识别</a:t>
          </a:r>
          <a:endParaRPr lang="zh-CN" altLang="en-US" sz="1400" dirty="0">
            <a:latin typeface="微软雅黑" panose="020B0503020204020204" pitchFamily="34" charset="-122"/>
            <a:ea typeface="微软雅黑" panose="020B0503020204020204" pitchFamily="34" charset="-122"/>
          </a:endParaRPr>
        </a:p>
      </dgm:t>
    </dgm:pt>
    <dgm:pt modelId="{73A6E46C-564E-4E10-BE27-5DDBFCCA1DD2}" cxnId="{843BC335-3B60-4622-867C-726DC819D7A5}" type="parTrans">
      <dgm:prSet/>
      <dgm:spPr/>
      <dgm:t>
        <a:bodyPr/>
        <a:lstStyle/>
        <a:p>
          <a:endParaRPr lang="zh-CN" altLang="en-US"/>
        </a:p>
      </dgm:t>
    </dgm:pt>
    <dgm:pt modelId="{ADBD8C4C-237E-484B-A0D8-F6A438296DB8}" cxnId="{843BC335-3B60-4622-867C-726DC819D7A5}" type="sibTrans">
      <dgm:prSet/>
      <dgm:spPr/>
      <dgm:t>
        <a:bodyPr/>
        <a:lstStyle/>
        <a:p>
          <a:endParaRPr lang="zh-CN" altLang="en-US"/>
        </a:p>
      </dgm:t>
    </dgm:pt>
    <dgm:pt modelId="{91F339D0-C054-474E-8171-0C532B03177F}">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运单识别</a:t>
          </a:r>
          <a:endParaRPr lang="zh-CN" altLang="en-US" sz="1400" dirty="0">
            <a:latin typeface="微软雅黑" panose="020B0503020204020204" pitchFamily="34" charset="-122"/>
            <a:ea typeface="微软雅黑" panose="020B0503020204020204" pitchFamily="34" charset="-122"/>
          </a:endParaRPr>
        </a:p>
      </dgm:t>
    </dgm:pt>
    <dgm:pt modelId="{3EE58AF7-9BEA-421C-A9C6-B251912277C0}" cxnId="{1EFFD4FA-0886-4BAC-8193-AA64879FB9F2}" type="parTrans">
      <dgm:prSet/>
      <dgm:spPr/>
      <dgm:t>
        <a:bodyPr/>
        <a:lstStyle/>
        <a:p>
          <a:endParaRPr lang="zh-CN" altLang="en-US"/>
        </a:p>
      </dgm:t>
    </dgm:pt>
    <dgm:pt modelId="{AC2D74F2-90D1-4393-8D50-57677C66B6D1}" cxnId="{1EFFD4FA-0886-4BAC-8193-AA64879FB9F2}" type="sibTrans">
      <dgm:prSet/>
      <dgm:spPr/>
      <dgm:t>
        <a:bodyPr/>
        <a:lstStyle/>
        <a:p>
          <a:endParaRPr lang="zh-CN" altLang="en-US"/>
        </a:p>
      </dgm:t>
    </dgm:pt>
    <dgm:pt modelId="{C596E5B1-12D3-4B7C-84D8-D000D891F8AA}">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表格识别</a:t>
          </a:r>
          <a:endParaRPr lang="zh-CN" altLang="en-US" sz="1400" dirty="0">
            <a:latin typeface="微软雅黑" panose="020B0503020204020204" pitchFamily="34" charset="-122"/>
            <a:ea typeface="微软雅黑" panose="020B0503020204020204" pitchFamily="34" charset="-122"/>
          </a:endParaRPr>
        </a:p>
      </dgm:t>
    </dgm:pt>
    <dgm:pt modelId="{B12D1A2F-E831-44A1-B36E-1FBC26265E8A}" cxnId="{3B6D352A-4D4F-4770-B2D8-BDAF71877983}" type="parTrans">
      <dgm:prSet/>
      <dgm:spPr/>
      <dgm:t>
        <a:bodyPr/>
        <a:lstStyle/>
        <a:p>
          <a:endParaRPr lang="zh-CN" altLang="en-US"/>
        </a:p>
      </dgm:t>
    </dgm:pt>
    <dgm:pt modelId="{A46F384C-03AB-41A2-84C3-EEB18C379029}" cxnId="{3B6D352A-4D4F-4770-B2D8-BDAF71877983}" type="sibTrans">
      <dgm:prSet/>
      <dgm:spPr/>
      <dgm:t>
        <a:bodyPr/>
        <a:lstStyle/>
        <a:p>
          <a:endParaRPr lang="zh-CN" altLang="en-US"/>
        </a:p>
      </dgm:t>
    </dgm:pt>
    <dgm:pt modelId="{4CF40F4F-241F-4204-9516-B726FE815DC9}">
      <dgm:prSet phldrT="[文本]" custT="1"/>
      <dgm:spPr>
        <a:solidFill>
          <a:srgbClr val="00A4FF"/>
        </a:solidFill>
        <a:ln>
          <a:solidFill>
            <a:srgbClr val="00B0F0"/>
          </a:solidFill>
        </a:ln>
      </dgm:spPr>
      <dgm:t>
        <a:bodyPr/>
        <a:lstStyle/>
        <a:p>
          <a:r>
            <a:rPr lang="zh-CN" altLang="en-US" sz="1400" b="0" i="0" dirty="0">
              <a:latin typeface="微软雅黑" panose="020B0503020204020204" pitchFamily="34" charset="-122"/>
              <a:ea typeface="微软雅黑" panose="020B0503020204020204" pitchFamily="34" charset="-122"/>
            </a:rPr>
            <a:t>通用印刷体识别（高精度版）</a:t>
          </a:r>
          <a:endParaRPr lang="zh-CN" altLang="en-US" sz="1400" dirty="0">
            <a:latin typeface="微软雅黑" panose="020B0503020204020204" pitchFamily="34" charset="-122"/>
            <a:ea typeface="微软雅黑" panose="020B0503020204020204" pitchFamily="34" charset="-122"/>
          </a:endParaRPr>
        </a:p>
      </dgm:t>
    </dgm:pt>
    <dgm:pt modelId="{AEA70814-46FB-4688-A89B-446A3FE4FE6B}" cxnId="{C220D1E9-2DF0-4225-AB6F-48FF48DF6560}" type="parTrans">
      <dgm:prSet/>
      <dgm:spPr/>
      <dgm:t>
        <a:bodyPr/>
        <a:lstStyle/>
        <a:p>
          <a:endParaRPr lang="zh-CN" altLang="en-US"/>
        </a:p>
      </dgm:t>
    </dgm:pt>
    <dgm:pt modelId="{6E535F05-712F-433C-BEA4-186C817C2DEE}" cxnId="{C220D1E9-2DF0-4225-AB6F-48FF48DF6560}" type="sibTrans">
      <dgm:prSet/>
      <dgm:spPr/>
      <dgm:t>
        <a:bodyPr/>
        <a:lstStyle/>
        <a:p>
          <a:endParaRPr lang="zh-CN" altLang="en-US"/>
        </a:p>
      </dgm:t>
    </dgm:pt>
    <dgm:pt modelId="{6CD3E8BA-C4B2-47E9-A86B-DF7EE0E2DDA0}">
      <dgm:prSet phldrT="[文本]" custT="1"/>
      <dgm:spPr>
        <a:solidFill>
          <a:srgbClr val="00A4FF"/>
        </a:solidFill>
        <a:ln>
          <a:solidFill>
            <a:srgbClr val="00B0F0"/>
          </a:solidFill>
        </a:ln>
      </dgm:spPr>
      <dgm:t>
        <a:bodyPr/>
        <a:lstStyle/>
        <a:p>
          <a:r>
            <a:rPr lang="zh-CN" altLang="en-US" sz="1400" b="0" i="0" dirty="0">
              <a:latin typeface="微软雅黑" panose="020B0503020204020204" pitchFamily="34" charset="-122"/>
              <a:ea typeface="微软雅黑" panose="020B0503020204020204" pitchFamily="34" charset="-122"/>
            </a:rPr>
            <a:t>通用印刷体识别</a:t>
          </a:r>
          <a:endParaRPr lang="zh-CN" altLang="en-US" sz="1400" dirty="0">
            <a:latin typeface="微软雅黑" panose="020B0503020204020204" pitchFamily="34" charset="-122"/>
            <a:ea typeface="微软雅黑" panose="020B0503020204020204" pitchFamily="34" charset="-122"/>
          </a:endParaRPr>
        </a:p>
      </dgm:t>
    </dgm:pt>
    <dgm:pt modelId="{1033E822-D321-4CAD-B171-1F656DEC38D6}" cxnId="{EC9CEA00-1A99-4309-8C31-F98C48C5E7EC}" type="parTrans">
      <dgm:prSet/>
      <dgm:spPr/>
      <dgm:t>
        <a:bodyPr/>
        <a:lstStyle/>
        <a:p>
          <a:endParaRPr lang="zh-CN" altLang="en-US"/>
        </a:p>
      </dgm:t>
    </dgm:pt>
    <dgm:pt modelId="{A8A3AC19-87AE-4690-942D-7F21885BE7FA}" cxnId="{EC9CEA00-1A99-4309-8C31-F98C48C5E7EC}" type="sibTrans">
      <dgm:prSet/>
      <dgm:spPr/>
      <dgm:t>
        <a:bodyPr/>
        <a:lstStyle/>
        <a:p>
          <a:endParaRPr lang="zh-CN" altLang="en-US"/>
        </a:p>
      </dgm:t>
    </dgm:pt>
    <dgm:pt modelId="{6B063412-D9D4-4EF7-8E7B-FBE6F7425812}">
      <dgm:prSet phldrT="[文本]" custT="1"/>
      <dgm:spPr>
        <a:solidFill>
          <a:srgbClr val="00A4FF"/>
        </a:solidFill>
        <a:ln>
          <a:solidFill>
            <a:srgbClr val="00B0F0"/>
          </a:solidFill>
        </a:ln>
      </dgm:spPr>
      <dgm:t>
        <a:bodyPr/>
        <a:lstStyle/>
        <a:p>
          <a:r>
            <a:rPr lang="zh-CN" altLang="en-US" sz="1400" b="0" i="0" dirty="0">
              <a:latin typeface="微软雅黑" panose="020B0503020204020204" pitchFamily="34" charset="-122"/>
              <a:ea typeface="微软雅黑" panose="020B0503020204020204" pitchFamily="34" charset="-122"/>
            </a:rPr>
            <a:t>通用印刷体识别（高速版）</a:t>
          </a:r>
          <a:endParaRPr lang="zh-CN" altLang="en-US" sz="1400" dirty="0">
            <a:latin typeface="微软雅黑" panose="020B0503020204020204" pitchFamily="34" charset="-122"/>
            <a:ea typeface="微软雅黑" panose="020B0503020204020204" pitchFamily="34" charset="-122"/>
          </a:endParaRPr>
        </a:p>
      </dgm:t>
    </dgm:pt>
    <dgm:pt modelId="{22BB549F-7F75-4E9D-9F8A-FC00ECE2F3EE}" cxnId="{96C688D1-92A8-4F18-944D-6803FD36849B}" type="parTrans">
      <dgm:prSet/>
      <dgm:spPr/>
      <dgm:t>
        <a:bodyPr/>
        <a:lstStyle/>
        <a:p>
          <a:endParaRPr lang="zh-CN" altLang="en-US"/>
        </a:p>
      </dgm:t>
    </dgm:pt>
    <dgm:pt modelId="{4E4B479C-CEC1-4E3B-9159-88FDF50E93D5}" cxnId="{96C688D1-92A8-4F18-944D-6803FD36849B}" type="sibTrans">
      <dgm:prSet/>
      <dgm:spPr/>
      <dgm:t>
        <a:bodyPr/>
        <a:lstStyle/>
        <a:p>
          <a:endParaRPr lang="zh-CN" altLang="en-US"/>
        </a:p>
      </dgm:t>
    </dgm:pt>
    <dgm:pt modelId="{D131BEB1-D075-407C-9D7F-9F2F8FBF946D}">
      <dgm:prSet phldrT="[文本]"/>
      <dgm:spPr>
        <a:solidFill>
          <a:srgbClr val="00A4FF"/>
        </a:solidFill>
        <a:ln>
          <a:solidFill>
            <a:srgbClr val="00B0F0"/>
          </a:solidFill>
        </a:ln>
      </dgm:spPr>
      <dgm:t>
        <a:bodyPr/>
        <a:lstStyle/>
        <a:p>
          <a:endParaRPr lang="zh-CN" altLang="en-US" sz="1200" dirty="0"/>
        </a:p>
      </dgm:t>
    </dgm:pt>
    <dgm:pt modelId="{D39C1E69-A19D-4117-AAA1-72070963F043}" cxnId="{0876AB13-506F-4D21-8518-7074DC16B575}" type="parTrans">
      <dgm:prSet/>
      <dgm:spPr/>
      <dgm:t>
        <a:bodyPr/>
        <a:lstStyle/>
        <a:p>
          <a:endParaRPr lang="zh-CN" altLang="en-US"/>
        </a:p>
      </dgm:t>
    </dgm:pt>
    <dgm:pt modelId="{A1D37668-7051-4DF6-B308-AB80E2A8C045}" cxnId="{0876AB13-506F-4D21-8518-7074DC16B575}" type="sibTrans">
      <dgm:prSet/>
      <dgm:spPr/>
      <dgm:t>
        <a:bodyPr/>
        <a:lstStyle/>
        <a:p>
          <a:endParaRPr lang="zh-CN" altLang="en-US"/>
        </a:p>
      </dgm:t>
    </dgm:pt>
    <dgm:pt modelId="{82D6B1D9-1C69-4702-AF4C-083FFD0B8CD5}">
      <dgm:prSet phldrT="[文本]" custT="1"/>
      <dgm:spPr>
        <a:solidFill>
          <a:srgbClr val="00A4FF"/>
        </a:solidFill>
        <a:ln>
          <a:solidFill>
            <a:srgbClr val="00B0F0"/>
          </a:solidFill>
        </a:ln>
      </dgm:spPr>
      <dgm:t>
        <a:bodyPr/>
        <a:lstStyle/>
        <a:p>
          <a:r>
            <a:rPr lang="zh-CN" altLang="en-US" sz="1400" b="0" i="0" dirty="0">
              <a:latin typeface="微软雅黑" panose="020B0503020204020204" pitchFamily="34" charset="-122"/>
              <a:ea typeface="微软雅黑" panose="020B0503020204020204" pitchFamily="34" charset="-122"/>
            </a:rPr>
            <a:t>通用手写体识别</a:t>
          </a:r>
          <a:endParaRPr lang="zh-CN" altLang="en-US" sz="1400" dirty="0">
            <a:latin typeface="微软雅黑" panose="020B0503020204020204" pitchFamily="34" charset="-122"/>
            <a:ea typeface="微软雅黑" panose="020B0503020204020204" pitchFamily="34" charset="-122"/>
          </a:endParaRPr>
        </a:p>
      </dgm:t>
    </dgm:pt>
    <dgm:pt modelId="{8F495BF2-DB23-4D6D-84AD-86A7017E471C}" cxnId="{4E8AF573-FBED-4488-B725-203EB7D32883}" type="parTrans">
      <dgm:prSet/>
      <dgm:spPr/>
      <dgm:t>
        <a:bodyPr/>
        <a:lstStyle/>
        <a:p>
          <a:endParaRPr lang="zh-CN" altLang="en-US"/>
        </a:p>
      </dgm:t>
    </dgm:pt>
    <dgm:pt modelId="{10B603D4-5398-45ED-80BB-8F0696516AD9}" cxnId="{4E8AF573-FBED-4488-B725-203EB7D32883}" type="sibTrans">
      <dgm:prSet/>
      <dgm:spPr/>
      <dgm:t>
        <a:bodyPr/>
        <a:lstStyle/>
        <a:p>
          <a:endParaRPr lang="zh-CN" altLang="en-US"/>
        </a:p>
      </dgm:t>
    </dgm:pt>
    <dgm:pt modelId="{92D1C2C6-F8FE-40DA-B2C8-AFF2C6B3E2AB}">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机票行程单识别</a:t>
          </a:r>
          <a:endParaRPr lang="zh-CN" altLang="en-US" sz="1400" dirty="0">
            <a:latin typeface="微软雅黑" panose="020B0503020204020204" pitchFamily="34" charset="-122"/>
            <a:ea typeface="微软雅黑" panose="020B0503020204020204" pitchFamily="34" charset="-122"/>
          </a:endParaRPr>
        </a:p>
      </dgm:t>
    </dgm:pt>
    <dgm:pt modelId="{EF4B88C3-C167-478B-91A3-FDD687A83BC3}" cxnId="{5EC3D9CC-01FA-4C2A-8B40-C4507AAEDDE7}" type="parTrans">
      <dgm:prSet/>
      <dgm:spPr/>
    </dgm:pt>
    <dgm:pt modelId="{DFC3DB09-4C0D-4DF1-B1EE-ED20F3D8916B}" cxnId="{5EC3D9CC-01FA-4C2A-8B40-C4507AAEDDE7}" type="sibTrans">
      <dgm:prSet/>
      <dgm:spPr/>
    </dgm:pt>
    <dgm:pt modelId="{1115F34F-9479-4EEB-87C5-04D501091F97}">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定额发票识别</a:t>
          </a:r>
          <a:endParaRPr lang="zh-CN" altLang="en-US" sz="1400" dirty="0">
            <a:latin typeface="微软雅黑" panose="020B0503020204020204" pitchFamily="34" charset="-122"/>
            <a:ea typeface="微软雅黑" panose="020B0503020204020204" pitchFamily="34" charset="-122"/>
          </a:endParaRPr>
        </a:p>
      </dgm:t>
    </dgm:pt>
    <dgm:pt modelId="{D8C3EE1E-6C7E-4747-B349-B64882B9A3E1}" cxnId="{1B88B0CE-D563-4287-B306-91C0911B4201}" type="parTrans">
      <dgm:prSet/>
      <dgm:spPr/>
    </dgm:pt>
    <dgm:pt modelId="{A269F42F-C835-4AFF-A2F1-ACA34E08EC7B}" cxnId="{1B88B0CE-D563-4287-B306-91C0911B4201}" type="sibTrans">
      <dgm:prSet/>
      <dgm:spPr/>
    </dgm:pt>
    <dgm:pt modelId="{DBA675FC-3AD1-4B51-8B24-6705FAAF3B53}">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出租车发票识别</a:t>
          </a:r>
          <a:endParaRPr lang="zh-CN" altLang="en-US" sz="1400" dirty="0">
            <a:latin typeface="微软雅黑" panose="020B0503020204020204" pitchFamily="34" charset="-122"/>
            <a:ea typeface="微软雅黑" panose="020B0503020204020204" pitchFamily="34" charset="-122"/>
          </a:endParaRPr>
        </a:p>
      </dgm:t>
    </dgm:pt>
    <dgm:pt modelId="{52544E43-2720-469C-8DE6-BD395235DDD2}" cxnId="{73FE71B2-A4BA-4D88-A574-FA2D0E464F2A}" type="parTrans">
      <dgm:prSet/>
      <dgm:spPr/>
    </dgm:pt>
    <dgm:pt modelId="{7C23EB15-9BE1-428A-ACD2-B91BF0C74C02}" cxnId="{73FE71B2-A4BA-4D88-A574-FA2D0E464F2A}" type="sibTrans">
      <dgm:prSet/>
      <dgm:spPr/>
    </dgm:pt>
    <dgm:pt modelId="{CA9A1DE9-9A60-4C24-8BEA-550B079796B7}">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火车票识别</a:t>
          </a:r>
          <a:endParaRPr lang="zh-CN" altLang="en-US" sz="1400" dirty="0">
            <a:latin typeface="微软雅黑" panose="020B0503020204020204" pitchFamily="34" charset="-122"/>
            <a:ea typeface="微软雅黑" panose="020B0503020204020204" pitchFamily="34" charset="-122"/>
          </a:endParaRPr>
        </a:p>
      </dgm:t>
    </dgm:pt>
    <dgm:pt modelId="{086E97D3-B2FB-4E09-B9F7-9156A7965E46}" cxnId="{7F8458A8-A27F-41D3-AD37-5C92A040B903}" type="parTrans">
      <dgm:prSet/>
      <dgm:spPr/>
    </dgm:pt>
    <dgm:pt modelId="{F0DD287F-CBB5-4333-AED4-F722DD92D349}" cxnId="{7F8458A8-A27F-41D3-AD37-5C92A040B903}" type="sibTrans">
      <dgm:prSet/>
      <dgm:spPr/>
    </dgm:pt>
    <dgm:pt modelId="{2F777C5A-D63B-473A-931F-FD3D8C39CEE4}">
      <dgm:prSet phldrT="[文本]" custT="1"/>
      <dgm:spPr>
        <a:solidFill>
          <a:srgbClr val="00A4FF"/>
        </a:solidFill>
      </dgm:spPr>
      <dgm:t>
        <a:bodyPr/>
        <a:lstStyle/>
        <a:p>
          <a:r>
            <a:rPr lang="zh-CN" altLang="en-US" sz="1400" b="0" i="0" dirty="0">
              <a:latin typeface="微软雅黑" panose="020B0503020204020204" pitchFamily="34" charset="-122"/>
              <a:ea typeface="微软雅黑" panose="020B0503020204020204" pitchFamily="34" charset="-122"/>
            </a:rPr>
            <a:t>增值税发票识别</a:t>
          </a:r>
          <a:endParaRPr lang="zh-CN" altLang="en-US" sz="1400" dirty="0">
            <a:latin typeface="微软雅黑" panose="020B0503020204020204" pitchFamily="34" charset="-122"/>
            <a:ea typeface="微软雅黑" panose="020B0503020204020204" pitchFamily="34" charset="-122"/>
          </a:endParaRPr>
        </a:p>
      </dgm:t>
    </dgm:pt>
    <dgm:pt modelId="{54C56138-9CB6-4A6E-93EF-26F258EBF4D0}" cxnId="{46340F99-1324-47FE-B1FB-A80CA0ADDC3A}" type="parTrans">
      <dgm:prSet/>
      <dgm:spPr/>
    </dgm:pt>
    <dgm:pt modelId="{5C8706D2-A497-4BA0-B71B-AE4DEA941F35}" cxnId="{46340F99-1324-47FE-B1FB-A80CA0ADDC3A}" type="sibTrans">
      <dgm:prSet/>
      <dgm:spPr/>
    </dgm:pt>
    <dgm:pt modelId="{0EED3185-EC37-432B-9AEA-0B977382CE70}" type="pres">
      <dgm:prSet presAssocID="{29CE52A3-5D84-4EBB-8C78-8B1EDDBC152E}" presName="Name0" presStyleCnt="0">
        <dgm:presLayoutVars>
          <dgm:dir/>
          <dgm:resizeHandles val="exact"/>
        </dgm:presLayoutVars>
      </dgm:prSet>
      <dgm:spPr/>
    </dgm:pt>
    <dgm:pt modelId="{8145FD07-9D5D-4654-A636-721FDF6A3D8F}" type="pres">
      <dgm:prSet presAssocID="{29820863-63A3-4ED6-81BB-4EB15C65FF20}" presName="node" presStyleLbl="node1" presStyleIdx="0" presStyleCnt="5">
        <dgm:presLayoutVars>
          <dgm:bulletEnabled val="1"/>
        </dgm:presLayoutVars>
      </dgm:prSet>
      <dgm:spPr/>
    </dgm:pt>
    <dgm:pt modelId="{06FB3A1C-AB07-4805-B078-1488E9226521}" type="pres">
      <dgm:prSet presAssocID="{BD5AE6EE-331A-4BB0-97FF-C2BEB2655278}" presName="sibTrans" presStyleCnt="0"/>
      <dgm:spPr/>
    </dgm:pt>
    <dgm:pt modelId="{F8122CE2-60A1-4279-B1BF-ED41DA993988}" type="pres">
      <dgm:prSet presAssocID="{8840D1C7-5C6C-4C66-ABB2-B68352987EFE}" presName="node" presStyleLbl="node1" presStyleIdx="1" presStyleCnt="5">
        <dgm:presLayoutVars>
          <dgm:bulletEnabled val="1"/>
        </dgm:presLayoutVars>
      </dgm:prSet>
      <dgm:spPr/>
    </dgm:pt>
    <dgm:pt modelId="{62C76C6B-55AE-4C7E-9EC9-FA1BB6F3F3C7}" type="pres">
      <dgm:prSet presAssocID="{50C33FF6-32F3-4BDD-AAF5-E59C78A5F996}" presName="sibTrans" presStyleCnt="0"/>
      <dgm:spPr/>
    </dgm:pt>
    <dgm:pt modelId="{516148E6-D7EE-4534-9E54-8328F7081139}" type="pres">
      <dgm:prSet presAssocID="{EC1A8477-FEE0-4FE1-A211-4305BB1FDBEA}" presName="node" presStyleLbl="node1" presStyleIdx="2" presStyleCnt="5">
        <dgm:presLayoutVars>
          <dgm:bulletEnabled val="1"/>
        </dgm:presLayoutVars>
      </dgm:prSet>
      <dgm:spPr/>
    </dgm:pt>
    <dgm:pt modelId="{C2916937-00B4-4FDA-B288-85E02F8126F2}" type="pres">
      <dgm:prSet presAssocID="{A9031C52-7AFF-4C2A-AA17-1132D5E9C576}" presName="sibTrans" presStyleCnt="0"/>
      <dgm:spPr/>
    </dgm:pt>
    <dgm:pt modelId="{6AC8BB5B-F2AE-4B32-B069-FEAE4180510A}" type="pres">
      <dgm:prSet presAssocID="{700A54E7-482F-49D3-A39F-DA95D3E5089B}" presName="node" presStyleLbl="node1" presStyleIdx="3" presStyleCnt="5">
        <dgm:presLayoutVars>
          <dgm:bulletEnabled val="1"/>
        </dgm:presLayoutVars>
      </dgm:prSet>
      <dgm:spPr/>
    </dgm:pt>
    <dgm:pt modelId="{A997315B-DF44-4B3B-A40D-A57724B37BFA}" type="pres">
      <dgm:prSet presAssocID="{97421168-0043-492C-B699-5CADAD9CDB07}" presName="sibTrans" presStyleCnt="0"/>
      <dgm:spPr/>
    </dgm:pt>
    <dgm:pt modelId="{44F38AEE-F588-4F16-9416-2EB798F700EF}" type="pres">
      <dgm:prSet presAssocID="{67BF762D-BE81-4A88-9715-95A61D51C231}" presName="node" presStyleLbl="node1" presStyleIdx="4" presStyleCnt="5">
        <dgm:presLayoutVars>
          <dgm:bulletEnabled val="1"/>
        </dgm:presLayoutVars>
      </dgm:prSet>
      <dgm:spPr/>
    </dgm:pt>
  </dgm:ptLst>
  <dgm:cxnLst>
    <dgm:cxn modelId="{EC9CEA00-1A99-4309-8C31-F98C48C5E7EC}" srcId="{67BF762D-BE81-4A88-9715-95A61D51C231}" destId="{6CD3E8BA-C4B2-47E9-A86B-DF7EE0E2DDA0}" srcOrd="2" destOrd="0" parTransId="{1033E822-D321-4CAD-B171-1F656DEC38D6}" sibTransId="{A8A3AC19-87AE-4690-942D-7F21885BE7FA}"/>
    <dgm:cxn modelId="{5077C902-1C48-41A3-A70B-E21962F722CB}" srcId="{8840D1C7-5C6C-4C66-ABB2-B68352987EFE}" destId="{07F7CF09-0102-4DD6-B4DD-3BAE12CCAFAA}" srcOrd="2" destOrd="0" parTransId="{BCFE45D2-6570-4084-AAF5-0463C393F891}" sibTransId="{DFCC2C95-20EF-470C-BDEC-63660797C397}"/>
    <dgm:cxn modelId="{AF629204-D8AA-429A-B6CF-9293278500DD}" srcId="{29CE52A3-5D84-4EBB-8C78-8B1EDDBC152E}" destId="{8840D1C7-5C6C-4C66-ABB2-B68352987EFE}" srcOrd="1" destOrd="0" parTransId="{3A0C2952-CE2D-4D8A-97F5-998561733E11}" sibTransId="{50C33FF6-32F3-4BDD-AAF5-E59C78A5F996}"/>
    <dgm:cxn modelId="{CDB1DC07-1E73-49A4-8D70-715D35BB775B}" type="presOf" srcId="{CA9A1DE9-9A60-4C24-8BEA-550B079796B7}" destId="{516148E6-D7EE-4534-9E54-8328F7081139}" srcOrd="0" destOrd="5" presId="urn:microsoft.com/office/officeart/2005/8/layout/hList6"/>
    <dgm:cxn modelId="{BF9F030B-39B9-40A2-946C-746543283E85}" type="presOf" srcId="{1115F34F-9479-4EEB-87C5-04D501091F97}" destId="{516148E6-D7EE-4534-9E54-8328F7081139}" srcOrd="0" destOrd="3" presId="urn:microsoft.com/office/officeart/2005/8/layout/hList6"/>
    <dgm:cxn modelId="{0876AB13-506F-4D21-8518-7074DC16B575}" srcId="{67BF762D-BE81-4A88-9715-95A61D51C231}" destId="{D131BEB1-D075-407C-9D7F-9F2F8FBF946D}" srcOrd="5" destOrd="0" parTransId="{D39C1E69-A19D-4117-AAA1-72070963F043}" sibTransId="{A1D37668-7051-4DF6-B308-AB80E2A8C045}"/>
    <dgm:cxn modelId="{4A3F7A1A-099E-49E4-96C5-4160C6D03056}" srcId="{EC1A8477-FEE0-4FE1-A211-4305BB1FDBEA}" destId="{03211DDA-5B9C-46D0-A338-F329975D1A8C}" srcOrd="0" destOrd="0" parTransId="{C9B37280-C2CA-45FF-A642-3F82FBF89DA7}" sibTransId="{B8DB9B90-4B52-4A80-9E3A-0055F0EC0EA2}"/>
    <dgm:cxn modelId="{3B6D352A-4D4F-4770-B2D8-BDAF71877983}" srcId="{700A54E7-482F-49D3-A39F-DA95D3E5089B}" destId="{C596E5B1-12D3-4B7C-84D8-D000D891F8AA}" srcOrd="1" destOrd="0" parTransId="{B12D1A2F-E831-44A1-B36E-1FBC26265E8A}" sibTransId="{A46F384C-03AB-41A2-84C3-EEB18C379029}"/>
    <dgm:cxn modelId="{B7B2ED32-FFE2-4D7D-B979-75FCBD87D72D}" type="presOf" srcId="{29CE52A3-5D84-4EBB-8C78-8B1EDDBC152E}" destId="{0EED3185-EC37-432B-9AEA-0B977382CE70}" srcOrd="0" destOrd="0" presId="urn:microsoft.com/office/officeart/2005/8/layout/hList6"/>
    <dgm:cxn modelId="{91ECB435-DEEC-4AEE-AB4D-E4ACB51DE508}" type="presOf" srcId="{07F7CF09-0102-4DD6-B4DD-3BAE12CCAFAA}" destId="{F8122CE2-60A1-4279-B1BF-ED41DA993988}" srcOrd="0" destOrd="3" presId="urn:microsoft.com/office/officeart/2005/8/layout/hList6"/>
    <dgm:cxn modelId="{843BC335-3B60-4622-867C-726DC819D7A5}" srcId="{8840D1C7-5C6C-4C66-ABB2-B68352987EFE}" destId="{6C36CD80-3866-458F-9985-3ADC152678F4}" srcOrd="3" destOrd="0" parTransId="{73A6E46C-564E-4E10-BE27-5DDBFCCA1DD2}" sibTransId="{ADBD8C4C-237E-484B-A0D8-F6A438296DB8}"/>
    <dgm:cxn modelId="{614AA638-3A63-42A5-9D40-3E70FA81C759}" srcId="{29CE52A3-5D84-4EBB-8C78-8B1EDDBC152E}" destId="{700A54E7-482F-49D3-A39F-DA95D3E5089B}" srcOrd="3" destOrd="0" parTransId="{7B5CF302-B529-48C0-BDB6-B89FAD2E1BDD}" sibTransId="{97421168-0043-492C-B699-5CADAD9CDB07}"/>
    <dgm:cxn modelId="{CC42043A-35A6-4A55-AFEA-D8BDBD8E5104}" srcId="{700A54E7-482F-49D3-A39F-DA95D3E5089B}" destId="{E8EABD52-8351-4AA4-9F2D-7E0839121FA1}" srcOrd="0" destOrd="0" parTransId="{AE4363EF-E859-481A-ACC0-C22A6E0B65C4}" sibTransId="{C906A4F2-0EC5-4A52-BD9E-AE210FCF2F9D}"/>
    <dgm:cxn modelId="{24301F3D-813C-4942-979D-824A8BC84CC7}" type="presOf" srcId="{6C36CD80-3866-458F-9985-3ADC152678F4}" destId="{F8122CE2-60A1-4279-B1BF-ED41DA993988}" srcOrd="0" destOrd="4" presId="urn:microsoft.com/office/officeart/2005/8/layout/hList6"/>
    <dgm:cxn modelId="{C9C4AE3D-BACB-4787-A056-47D7981AC22B}" srcId="{29820863-63A3-4ED6-81BB-4EB15C65FF20}" destId="{C74E08B3-4F77-4339-8306-F6D24E1A13B5}" srcOrd="2" destOrd="0" parTransId="{4A57BB15-16D8-4C60-A232-F077B50E71B5}" sibTransId="{7845AE1F-B1AC-45C1-939A-E45F794DA7DB}"/>
    <dgm:cxn modelId="{93489245-133F-410C-8B25-DE237D45CC86}" srcId="{67BF762D-BE81-4A88-9715-95A61D51C231}" destId="{4048DFCA-76A1-4608-B139-973B1192D9B0}" srcOrd="0" destOrd="0" parTransId="{A9B844AE-CABC-4B73-AECC-A4FAFA99952B}" sibTransId="{8359FC4A-C91A-4BAA-9477-6E2001CD1862}"/>
    <dgm:cxn modelId="{8B9A7C67-1334-423D-BCEA-794ED3BE4628}" type="presOf" srcId="{03211DDA-5B9C-46D0-A338-F329975D1A8C}" destId="{516148E6-D7EE-4534-9E54-8328F7081139}" srcOrd="0" destOrd="1" presId="urn:microsoft.com/office/officeart/2005/8/layout/hList6"/>
    <dgm:cxn modelId="{BD13D84B-7FC0-4D83-828E-D9F24AF2040A}" type="presOf" srcId="{67BF762D-BE81-4A88-9715-95A61D51C231}" destId="{44F38AEE-F588-4F16-9416-2EB798F700EF}" srcOrd="0" destOrd="0" presId="urn:microsoft.com/office/officeart/2005/8/layout/hList6"/>
    <dgm:cxn modelId="{FD77374D-BCF5-4E10-BA1E-6200332BABB0}" type="presOf" srcId="{E8ADED57-1C2E-4EB7-8D09-E1B9BC360C31}" destId="{8145FD07-9D5D-4654-A636-721FDF6A3D8F}" srcOrd="0" destOrd="1" presId="urn:microsoft.com/office/officeart/2005/8/layout/hList6"/>
    <dgm:cxn modelId="{060E3570-6719-40FA-805D-A18903FD3041}" type="presOf" srcId="{1C6555A2-BBF0-4A04-8CDD-D85509DF70C9}" destId="{F8122CE2-60A1-4279-B1BF-ED41DA993988}" srcOrd="0" destOrd="2" presId="urn:microsoft.com/office/officeart/2005/8/layout/hList6"/>
    <dgm:cxn modelId="{97132E53-099C-41F6-BBCE-AF852D6C6C44}" type="presOf" srcId="{4048DFCA-76A1-4608-B139-973B1192D9B0}" destId="{44F38AEE-F588-4F16-9416-2EB798F700EF}" srcOrd="0" destOrd="1" presId="urn:microsoft.com/office/officeart/2005/8/layout/hList6"/>
    <dgm:cxn modelId="{4E8AF573-FBED-4488-B725-203EB7D32883}" srcId="{67BF762D-BE81-4A88-9715-95A61D51C231}" destId="{82D6B1D9-1C69-4702-AF4C-083FFD0B8CD5}" srcOrd="4" destOrd="0" parTransId="{8F495BF2-DB23-4D6D-84AD-86A7017E471C}" sibTransId="{10B603D4-5398-45ED-80BB-8F0696516AD9}"/>
    <dgm:cxn modelId="{B10D9274-D0A1-40F9-A2E9-5E4A48A6A3E6}" srcId="{29820863-63A3-4ED6-81BB-4EB15C65FF20}" destId="{8D0994E7-FD41-4C71-87EB-BCA0CA94D81D}" srcOrd="5" destOrd="0" parTransId="{5F6D3B0D-BF03-4592-A418-1F0B41770321}" sibTransId="{0E3A0FC2-3C3D-4A3F-A4E8-ADE305658A76}"/>
    <dgm:cxn modelId="{C31BAA55-A7F0-4E12-8343-64A588061ACD}" type="presOf" srcId="{004607F3-4B16-4346-82DB-64AF55AC1F8F}" destId="{8145FD07-9D5D-4654-A636-721FDF6A3D8F}" srcOrd="0" destOrd="2" presId="urn:microsoft.com/office/officeart/2005/8/layout/hList6"/>
    <dgm:cxn modelId="{D22B5857-C18D-4EF2-AF06-C2E89A387512}" srcId="{8840D1C7-5C6C-4C66-ABB2-B68352987EFE}" destId="{E62AEFC1-9B8A-4653-ADA2-D7169EAFAB79}" srcOrd="0" destOrd="0" parTransId="{902AD88A-9533-4201-A8C4-118994A18110}" sibTransId="{F19F583E-F309-4160-BB8E-57FB203EA263}"/>
    <dgm:cxn modelId="{55951B58-02F8-4C3B-984E-01240A6BA2ED}" type="presOf" srcId="{4CF40F4F-241F-4204-9516-B726FE815DC9}" destId="{44F38AEE-F588-4F16-9416-2EB798F700EF}" srcOrd="0" destOrd="2" presId="urn:microsoft.com/office/officeart/2005/8/layout/hList6"/>
    <dgm:cxn modelId="{BDB50879-72B1-43D8-AABB-F3B16857CFF3}" type="presOf" srcId="{DBA675FC-3AD1-4B51-8B24-6705FAAF3B53}" destId="{516148E6-D7EE-4534-9E54-8328F7081139}" srcOrd="0" destOrd="4" presId="urn:microsoft.com/office/officeart/2005/8/layout/hList6"/>
    <dgm:cxn modelId="{66BBFB7A-5F29-4EFC-A895-7D086A571E6B}" type="presOf" srcId="{E62AEFC1-9B8A-4653-ADA2-D7169EAFAB79}" destId="{F8122CE2-60A1-4279-B1BF-ED41DA993988}" srcOrd="0" destOrd="1" presId="urn:microsoft.com/office/officeart/2005/8/layout/hList6"/>
    <dgm:cxn modelId="{462A2887-8EAD-439C-831E-92B1C98116F6}" type="presOf" srcId="{29820863-63A3-4ED6-81BB-4EB15C65FF20}" destId="{8145FD07-9D5D-4654-A636-721FDF6A3D8F}" srcOrd="0" destOrd="0" presId="urn:microsoft.com/office/officeart/2005/8/layout/hList6"/>
    <dgm:cxn modelId="{D2443A88-DE7E-4220-A11E-31AF25BF839C}" type="presOf" srcId="{D131BEB1-D075-407C-9D7F-9F2F8FBF946D}" destId="{44F38AEE-F588-4F16-9416-2EB798F700EF}" srcOrd="0" destOrd="6" presId="urn:microsoft.com/office/officeart/2005/8/layout/hList6"/>
    <dgm:cxn modelId="{2BE56D8C-43FB-4186-84C9-5EFB6F65B5B1}" srcId="{29820863-63A3-4ED6-81BB-4EB15C65FF20}" destId="{004607F3-4B16-4346-82DB-64AF55AC1F8F}" srcOrd="1" destOrd="0" parTransId="{D0C8127E-0EC6-437C-BDBC-578D4F816892}" sibTransId="{D9BBD35B-3290-475F-8E1C-0AAA8FD7CF25}"/>
    <dgm:cxn modelId="{00930293-16C5-4311-9F8C-60E34CEBA7E3}" type="presOf" srcId="{2F777C5A-D63B-473A-931F-FD3D8C39CEE4}" destId="{516148E6-D7EE-4534-9E54-8328F7081139}" srcOrd="0" destOrd="6" presId="urn:microsoft.com/office/officeart/2005/8/layout/hList6"/>
    <dgm:cxn modelId="{8D9E4193-1897-4460-9567-0F2FA20D1764}" type="presOf" srcId="{8840D1C7-5C6C-4C66-ABB2-B68352987EFE}" destId="{F8122CE2-60A1-4279-B1BF-ED41DA993988}" srcOrd="0" destOrd="0" presId="urn:microsoft.com/office/officeart/2005/8/layout/hList6"/>
    <dgm:cxn modelId="{03F82D94-1A9B-4A7D-AA75-391956F6CCF6}" type="presOf" srcId="{E8EABD52-8351-4AA4-9F2D-7E0839121FA1}" destId="{6AC8BB5B-F2AE-4B32-B069-FEAE4180510A}" srcOrd="0" destOrd="1" presId="urn:microsoft.com/office/officeart/2005/8/layout/hList6"/>
    <dgm:cxn modelId="{46340F99-1324-47FE-B1FB-A80CA0ADDC3A}" srcId="{EC1A8477-FEE0-4FE1-A211-4305BB1FDBEA}" destId="{2F777C5A-D63B-473A-931F-FD3D8C39CEE4}" srcOrd="5" destOrd="0" parTransId="{54C56138-9CB6-4A6E-93EF-26F258EBF4D0}" sibTransId="{5C8706D2-A497-4BA0-B71B-AE4DEA941F35}"/>
    <dgm:cxn modelId="{02BC2F9B-39C7-4DFC-B76E-23ABD5C8AF0E}" type="presOf" srcId="{C596E5B1-12D3-4B7C-84D8-D000D891F8AA}" destId="{6AC8BB5B-F2AE-4B32-B069-FEAE4180510A}" srcOrd="0" destOrd="2" presId="urn:microsoft.com/office/officeart/2005/8/layout/hList6"/>
    <dgm:cxn modelId="{9BEA6B9D-CA73-4221-AF2A-811449EBE294}" type="presOf" srcId="{8D0994E7-FD41-4C71-87EB-BCA0CA94D81D}" destId="{8145FD07-9D5D-4654-A636-721FDF6A3D8F}" srcOrd="0" destOrd="6" presId="urn:microsoft.com/office/officeart/2005/8/layout/hList6"/>
    <dgm:cxn modelId="{7F8458A8-A27F-41D3-AD37-5C92A040B903}" srcId="{EC1A8477-FEE0-4FE1-A211-4305BB1FDBEA}" destId="{CA9A1DE9-9A60-4C24-8BEA-550B079796B7}" srcOrd="4" destOrd="0" parTransId="{086E97D3-B2FB-4E09-B9F7-9156A7965E46}" sibTransId="{F0DD287F-CBB5-4333-AED4-F722DD92D349}"/>
    <dgm:cxn modelId="{307484A8-5FA1-4131-8161-210D75E3212F}" srcId="{29CE52A3-5D84-4EBB-8C78-8B1EDDBC152E}" destId="{EC1A8477-FEE0-4FE1-A211-4305BB1FDBEA}" srcOrd="2" destOrd="0" parTransId="{6D96FEBB-C3CA-44B0-B54B-E270ABE40A0E}" sibTransId="{A9031C52-7AFF-4C2A-AA17-1132D5E9C576}"/>
    <dgm:cxn modelId="{50AD2AAA-45F1-4496-8875-2CC2C4E6C7B0}" type="presOf" srcId="{92D1C2C6-F8FE-40DA-B2C8-AFF2C6B3E2AB}" destId="{516148E6-D7EE-4534-9E54-8328F7081139}" srcOrd="0" destOrd="2" presId="urn:microsoft.com/office/officeart/2005/8/layout/hList6"/>
    <dgm:cxn modelId="{73FE71B2-A4BA-4D88-A574-FA2D0E464F2A}" srcId="{EC1A8477-FEE0-4FE1-A211-4305BB1FDBEA}" destId="{DBA675FC-3AD1-4B51-8B24-6705FAAF3B53}" srcOrd="3" destOrd="0" parTransId="{52544E43-2720-469C-8DE6-BD395235DDD2}" sibTransId="{7C23EB15-9BE1-428A-ACD2-B91BF0C74C02}"/>
    <dgm:cxn modelId="{CF71F0B7-33EC-46FB-9B3F-94ECC7C7A562}" type="presOf" srcId="{6B063412-D9D4-4EF7-8E7B-FBE6F7425812}" destId="{44F38AEE-F588-4F16-9416-2EB798F700EF}" srcOrd="0" destOrd="4" presId="urn:microsoft.com/office/officeart/2005/8/layout/hList6"/>
    <dgm:cxn modelId="{3C7F6DB8-88B0-436D-830C-A76C7ED060CD}" type="presOf" srcId="{700A54E7-482F-49D3-A39F-DA95D3E5089B}" destId="{6AC8BB5B-F2AE-4B32-B069-FEAE4180510A}" srcOrd="0" destOrd="0" presId="urn:microsoft.com/office/officeart/2005/8/layout/hList6"/>
    <dgm:cxn modelId="{29C53FC3-4C09-4DBD-B7BF-D35E6165BD1D}" srcId="{29820863-63A3-4ED6-81BB-4EB15C65FF20}" destId="{63F70C42-01E2-408E-A4E0-32E793389E18}" srcOrd="3" destOrd="0" parTransId="{45B24A5C-AF33-489B-82C6-205EF1A539CC}" sibTransId="{A307CDE7-3DE8-44B2-883A-685D6026ADCD}"/>
    <dgm:cxn modelId="{63542DC4-35C2-46D6-AECA-F773DD30E06A}" type="presOf" srcId="{6CD3E8BA-C4B2-47E9-A86B-DF7EE0E2DDA0}" destId="{44F38AEE-F588-4F16-9416-2EB798F700EF}" srcOrd="0" destOrd="3" presId="urn:microsoft.com/office/officeart/2005/8/layout/hList6"/>
    <dgm:cxn modelId="{4F23E0C4-1C32-4AA3-8102-56B6A7A7BAB4}" type="presOf" srcId="{C74E08B3-4F77-4339-8306-F6D24E1A13B5}" destId="{8145FD07-9D5D-4654-A636-721FDF6A3D8F}" srcOrd="0" destOrd="3" presId="urn:microsoft.com/office/officeart/2005/8/layout/hList6"/>
    <dgm:cxn modelId="{F55F93C8-3C57-4824-AFCB-9B45C31B94B3}" srcId="{29820863-63A3-4ED6-81BB-4EB15C65FF20}" destId="{E8ADED57-1C2E-4EB7-8D09-E1B9BC360C31}" srcOrd="0" destOrd="0" parTransId="{AEEEF130-B4F3-4005-A523-6A2F3F511395}" sibTransId="{7529875E-E29D-4F63-AE3C-8BB9252547F1}"/>
    <dgm:cxn modelId="{5EC3D9CC-01FA-4C2A-8B40-C4507AAEDDE7}" srcId="{EC1A8477-FEE0-4FE1-A211-4305BB1FDBEA}" destId="{92D1C2C6-F8FE-40DA-B2C8-AFF2C6B3E2AB}" srcOrd="1" destOrd="0" parTransId="{EF4B88C3-C167-478B-91A3-FDD687A83BC3}" sibTransId="{DFC3DB09-4C0D-4DF1-B1EE-ED20F3D8916B}"/>
    <dgm:cxn modelId="{7D4843CD-3A3C-4C20-8C57-C84A4C032B0C}" srcId="{8840D1C7-5C6C-4C66-ABB2-B68352987EFE}" destId="{1C6555A2-BBF0-4A04-8CDD-D85509DF70C9}" srcOrd="1" destOrd="0" parTransId="{D12CA2C0-98BD-4D6A-9EC7-61979345FDD8}" sibTransId="{F2354E75-E679-40E1-B76C-9F61FFAC90EA}"/>
    <dgm:cxn modelId="{1B88B0CE-D563-4287-B306-91C0911B4201}" srcId="{EC1A8477-FEE0-4FE1-A211-4305BB1FDBEA}" destId="{1115F34F-9479-4EEB-87C5-04D501091F97}" srcOrd="2" destOrd="0" parTransId="{D8C3EE1E-6C7E-4747-B349-B64882B9A3E1}" sibTransId="{A269F42F-C835-4AFF-A2F1-ACA34E08EC7B}"/>
    <dgm:cxn modelId="{8DC4FACE-9B54-4E91-88A0-22D3184C519B}" type="presOf" srcId="{EC1A8477-FEE0-4FE1-A211-4305BB1FDBEA}" destId="{516148E6-D7EE-4534-9E54-8328F7081139}" srcOrd="0" destOrd="0" presId="urn:microsoft.com/office/officeart/2005/8/layout/hList6"/>
    <dgm:cxn modelId="{96C688D1-92A8-4F18-944D-6803FD36849B}" srcId="{67BF762D-BE81-4A88-9715-95A61D51C231}" destId="{6B063412-D9D4-4EF7-8E7B-FBE6F7425812}" srcOrd="3" destOrd="0" parTransId="{22BB549F-7F75-4E9D-9F8A-FC00ECE2F3EE}" sibTransId="{4E4B479C-CEC1-4E3B-9159-88FDF50E93D5}"/>
    <dgm:cxn modelId="{3967BDD1-6DEA-4808-A0DE-5E715431C105}" type="presOf" srcId="{82D6B1D9-1C69-4702-AF4C-083FFD0B8CD5}" destId="{44F38AEE-F588-4F16-9416-2EB798F700EF}" srcOrd="0" destOrd="5" presId="urn:microsoft.com/office/officeart/2005/8/layout/hList6"/>
    <dgm:cxn modelId="{A88CF9DE-0988-46CB-B96F-DF4888FE554D}" type="presOf" srcId="{91F339D0-C054-474E-8171-0C532B03177F}" destId="{516148E6-D7EE-4534-9E54-8328F7081139}" srcOrd="0" destOrd="7" presId="urn:microsoft.com/office/officeart/2005/8/layout/hList6"/>
    <dgm:cxn modelId="{1ADE24E2-D859-45E1-8508-B779E56788B6}" srcId="{29820863-63A3-4ED6-81BB-4EB15C65FF20}" destId="{ED1ABE5F-76D5-45D9-AF26-2D23A3D41AC7}" srcOrd="4" destOrd="0" parTransId="{5A3C7C4D-7218-4871-88E1-81B052D4D435}" sibTransId="{F503288E-3F42-4A23-98C8-96AE591C404B}"/>
    <dgm:cxn modelId="{C9A4FBE4-2D80-46B5-9CEE-9BC47C88AAAB}" srcId="{29CE52A3-5D84-4EBB-8C78-8B1EDDBC152E}" destId="{67BF762D-BE81-4A88-9715-95A61D51C231}" srcOrd="4" destOrd="0" parTransId="{8DA3C7EB-7850-4C45-B23C-A65CED3834F3}" sibTransId="{AC17655C-F1A0-4FA2-B016-14D229446813}"/>
    <dgm:cxn modelId="{827EC8E7-FF3D-469B-963E-97679C6CACB8}" type="presOf" srcId="{ED1ABE5F-76D5-45D9-AF26-2D23A3D41AC7}" destId="{8145FD07-9D5D-4654-A636-721FDF6A3D8F}" srcOrd="0" destOrd="5" presId="urn:microsoft.com/office/officeart/2005/8/layout/hList6"/>
    <dgm:cxn modelId="{C220D1E9-2DF0-4225-AB6F-48FF48DF6560}" srcId="{67BF762D-BE81-4A88-9715-95A61D51C231}" destId="{4CF40F4F-241F-4204-9516-B726FE815DC9}" srcOrd="1" destOrd="0" parTransId="{AEA70814-46FB-4688-A89B-446A3FE4FE6B}" sibTransId="{6E535F05-712F-433C-BEA4-186C817C2DEE}"/>
    <dgm:cxn modelId="{66BB6EF2-0BA6-4262-BFCD-B091332C9BF7}" type="presOf" srcId="{63F70C42-01E2-408E-A4E0-32E793389E18}" destId="{8145FD07-9D5D-4654-A636-721FDF6A3D8F}" srcOrd="0" destOrd="4" presId="urn:microsoft.com/office/officeart/2005/8/layout/hList6"/>
    <dgm:cxn modelId="{25B342F7-1482-40A0-8835-FFA519D1A3EA}" srcId="{29CE52A3-5D84-4EBB-8C78-8B1EDDBC152E}" destId="{29820863-63A3-4ED6-81BB-4EB15C65FF20}" srcOrd="0" destOrd="0" parTransId="{DCED5167-7753-4A42-A2E7-8CE0F4EF2F19}" sibTransId="{BD5AE6EE-331A-4BB0-97FF-C2BEB2655278}"/>
    <dgm:cxn modelId="{1EFFD4FA-0886-4BAC-8193-AA64879FB9F2}" srcId="{EC1A8477-FEE0-4FE1-A211-4305BB1FDBEA}" destId="{91F339D0-C054-474E-8171-0C532B03177F}" srcOrd="6" destOrd="0" parTransId="{3EE58AF7-9BEA-421C-A9C6-B251912277C0}" sibTransId="{AC2D74F2-90D1-4393-8D50-57677C66B6D1}"/>
    <dgm:cxn modelId="{3F6862E1-18E5-49A4-A6AF-25F53B9812A8}" type="presParOf" srcId="{0EED3185-EC37-432B-9AEA-0B977382CE70}" destId="{8145FD07-9D5D-4654-A636-721FDF6A3D8F}" srcOrd="0" destOrd="0" presId="urn:microsoft.com/office/officeart/2005/8/layout/hList6"/>
    <dgm:cxn modelId="{136FB032-C11F-46A4-BB0A-3506082D97C7}" type="presParOf" srcId="{0EED3185-EC37-432B-9AEA-0B977382CE70}" destId="{06FB3A1C-AB07-4805-B078-1488E9226521}" srcOrd="1" destOrd="0" presId="urn:microsoft.com/office/officeart/2005/8/layout/hList6"/>
    <dgm:cxn modelId="{BBB71802-5EA6-4596-8B15-85BC34FA8FBB}" type="presParOf" srcId="{0EED3185-EC37-432B-9AEA-0B977382CE70}" destId="{F8122CE2-60A1-4279-B1BF-ED41DA993988}" srcOrd="2" destOrd="0" presId="urn:microsoft.com/office/officeart/2005/8/layout/hList6"/>
    <dgm:cxn modelId="{93894565-AE6D-44E5-B2FE-D56E61BADC34}" type="presParOf" srcId="{0EED3185-EC37-432B-9AEA-0B977382CE70}" destId="{62C76C6B-55AE-4C7E-9EC9-FA1BB6F3F3C7}" srcOrd="3" destOrd="0" presId="urn:microsoft.com/office/officeart/2005/8/layout/hList6"/>
    <dgm:cxn modelId="{DEB4AEA5-4AE5-4711-864E-932CE4B7E83D}" type="presParOf" srcId="{0EED3185-EC37-432B-9AEA-0B977382CE70}" destId="{516148E6-D7EE-4534-9E54-8328F7081139}" srcOrd="4" destOrd="0" presId="urn:microsoft.com/office/officeart/2005/8/layout/hList6"/>
    <dgm:cxn modelId="{C302DD4F-B52E-47C7-8751-9BEE96F4BB41}" type="presParOf" srcId="{0EED3185-EC37-432B-9AEA-0B977382CE70}" destId="{C2916937-00B4-4FDA-B288-85E02F8126F2}" srcOrd="5" destOrd="0" presId="urn:microsoft.com/office/officeart/2005/8/layout/hList6"/>
    <dgm:cxn modelId="{B4AD5234-C00E-41EE-8666-6CD63B3BDC85}" type="presParOf" srcId="{0EED3185-EC37-432B-9AEA-0B977382CE70}" destId="{6AC8BB5B-F2AE-4B32-B069-FEAE4180510A}" srcOrd="6" destOrd="0" presId="urn:microsoft.com/office/officeart/2005/8/layout/hList6"/>
    <dgm:cxn modelId="{DF52C416-3C14-4DE4-8EC9-F91A5E6C3829}" type="presParOf" srcId="{0EED3185-EC37-432B-9AEA-0B977382CE70}" destId="{A997315B-DF44-4B3B-A40D-A57724B37BFA}" srcOrd="7" destOrd="0" presId="urn:microsoft.com/office/officeart/2005/8/layout/hList6"/>
    <dgm:cxn modelId="{86543ABE-E8E7-448E-987E-D82817233000}" type="presParOf" srcId="{0EED3185-EC37-432B-9AEA-0B977382CE70}" destId="{44F38AEE-F588-4F16-9416-2EB798F700EF}" srcOrd="8"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5FD07-9D5D-4654-A636-721FDF6A3D8F}">
      <dsp:nvSpPr>
        <dsp:cNvPr id="0" name=""/>
        <dsp:cNvSpPr/>
      </dsp:nvSpPr>
      <dsp:spPr>
        <a:xfrm rot="16200000">
          <a:off x="-1497146" y="1502991"/>
          <a:ext cx="5056984" cy="2051000"/>
        </a:xfrm>
        <a:prstGeom prst="flowChartManualOperation">
          <a:avLst/>
        </a:prstGeom>
        <a:solidFill>
          <a:srgbClr val="00A4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卡证文字类</a:t>
          </a: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银行卡识别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营业执照识别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名片识别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身份证识别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港澳台通行证识别（免费公测版）</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endParaRPr lang="zh-CN" altLang="en-US" sz="1200" kern="1200" dirty="0"/>
        </a:p>
      </dsp:txBody>
      <dsp:txXfrm rot="5400000">
        <a:off x="5846" y="1011396"/>
        <a:ext cx="2051000" cy="3034190"/>
      </dsp:txXfrm>
    </dsp:sp>
    <dsp:sp modelId="{F8122CE2-60A1-4279-B1BF-ED41DA993988}">
      <dsp:nvSpPr>
        <dsp:cNvPr id="0" name=""/>
        <dsp:cNvSpPr/>
      </dsp:nvSpPr>
      <dsp:spPr>
        <a:xfrm rot="16200000">
          <a:off x="707679" y="1502991"/>
          <a:ext cx="5056984" cy="2051000"/>
        </a:xfrm>
        <a:prstGeom prst="flowChartManualOperation">
          <a:avLst/>
        </a:prstGeom>
        <a:solidFill>
          <a:srgbClr val="00A4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latin typeface="微软雅黑" panose="020B0503020204020204" pitchFamily="34" charset="-122"/>
              <a:ea typeface="微软雅黑" panose="020B0503020204020204" pitchFamily="34" charset="-122"/>
            </a:rPr>
            <a:t>汽车场景类</a:t>
          </a:r>
          <a:endParaRPr lang="zh-CN" altLang="en-US" sz="1800" b="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驾驶证识别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车牌识别</a:t>
          </a: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行驶证识别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车辆</a:t>
          </a:r>
          <a:r>
            <a:rPr lang="en-US" sz="1400" b="0" i="0" kern="1200" dirty="0">
              <a:latin typeface="微软雅黑" panose="020B0503020204020204" pitchFamily="34" charset="-122"/>
              <a:ea typeface="微软雅黑" panose="020B0503020204020204" pitchFamily="34" charset="-122"/>
            </a:rPr>
            <a:t>VIN</a:t>
          </a:r>
          <a:r>
            <a:rPr lang="zh-CN" altLang="en-US" sz="1400" b="0" i="0" kern="1200" dirty="0">
              <a:latin typeface="微软雅黑" panose="020B0503020204020204" pitchFamily="34" charset="-122"/>
              <a:ea typeface="微软雅黑" panose="020B0503020204020204" pitchFamily="34" charset="-122"/>
            </a:rPr>
            <a:t>码识别</a:t>
          </a:r>
          <a:endParaRPr lang="zh-CN" altLang="en-US" sz="1400" kern="1200" dirty="0">
            <a:latin typeface="微软雅黑" panose="020B0503020204020204" pitchFamily="34" charset="-122"/>
            <a:ea typeface="微软雅黑" panose="020B0503020204020204" pitchFamily="34" charset="-122"/>
          </a:endParaRPr>
        </a:p>
      </dsp:txBody>
      <dsp:txXfrm rot="5400000">
        <a:off x="2210671" y="1011396"/>
        <a:ext cx="2051000" cy="3034190"/>
      </dsp:txXfrm>
    </dsp:sp>
    <dsp:sp modelId="{516148E6-D7EE-4534-9E54-8328F7081139}">
      <dsp:nvSpPr>
        <dsp:cNvPr id="0" name=""/>
        <dsp:cNvSpPr/>
      </dsp:nvSpPr>
      <dsp:spPr>
        <a:xfrm rot="16200000">
          <a:off x="2912505" y="1502991"/>
          <a:ext cx="5056984" cy="2051000"/>
        </a:xfrm>
        <a:prstGeom prst="flowChartManualOperation">
          <a:avLst/>
        </a:prstGeom>
        <a:solidFill>
          <a:srgbClr val="00A4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latin typeface="微软雅黑" panose="020B0503020204020204" pitchFamily="34" charset="-122"/>
              <a:ea typeface="微软雅黑" panose="020B0503020204020204" pitchFamily="34" charset="-122"/>
            </a:rPr>
            <a:t>票据单据类</a:t>
          </a:r>
          <a:endParaRPr lang="zh-CN" altLang="en-US" sz="1800" b="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购车发票识别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机票行程单识别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定额发票识别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出租车发票识别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火车票识别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增值税发票识别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运单识别</a:t>
          </a:r>
          <a:endParaRPr lang="zh-CN" altLang="en-US" sz="1400" kern="1200" dirty="0">
            <a:latin typeface="微软雅黑" panose="020B0503020204020204" pitchFamily="34" charset="-122"/>
            <a:ea typeface="微软雅黑" panose="020B0503020204020204" pitchFamily="34" charset="-122"/>
          </a:endParaRPr>
        </a:p>
      </dsp:txBody>
      <dsp:txXfrm rot="5400000">
        <a:off x="4415497" y="1011396"/>
        <a:ext cx="2051000" cy="3034190"/>
      </dsp:txXfrm>
    </dsp:sp>
    <dsp:sp modelId="{6AC8BB5B-F2AE-4B32-B069-FEAE4180510A}">
      <dsp:nvSpPr>
        <dsp:cNvPr id="0" name=""/>
        <dsp:cNvSpPr/>
      </dsp:nvSpPr>
      <dsp:spPr>
        <a:xfrm rot="16200000">
          <a:off x="5117330" y="1502991"/>
          <a:ext cx="5056984" cy="2051000"/>
        </a:xfrm>
        <a:prstGeom prst="flowChartManualOperation">
          <a:avLst/>
        </a:prstGeom>
        <a:solidFill>
          <a:srgbClr val="00A4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latin typeface="微软雅黑" panose="020B0503020204020204" pitchFamily="34" charset="-122"/>
              <a:ea typeface="微软雅黑" panose="020B0503020204020204" pitchFamily="34" charset="-122"/>
            </a:rPr>
            <a:t>行业文档类</a:t>
          </a:r>
          <a:endParaRPr lang="zh-CN" altLang="en-US" sz="1800" b="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算式识别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表格识别</a:t>
          </a:r>
          <a:endParaRPr lang="zh-CN" altLang="en-US" sz="1400" kern="1200" dirty="0">
            <a:latin typeface="微软雅黑" panose="020B0503020204020204" pitchFamily="34" charset="-122"/>
            <a:ea typeface="微软雅黑" panose="020B0503020204020204" pitchFamily="34" charset="-122"/>
          </a:endParaRPr>
        </a:p>
      </dsp:txBody>
      <dsp:txXfrm rot="5400000">
        <a:off x="6620322" y="1011396"/>
        <a:ext cx="2051000" cy="3034190"/>
      </dsp:txXfrm>
    </dsp:sp>
    <dsp:sp modelId="{44F38AEE-F588-4F16-9416-2EB798F700EF}">
      <dsp:nvSpPr>
        <dsp:cNvPr id="0" name=""/>
        <dsp:cNvSpPr/>
      </dsp:nvSpPr>
      <dsp:spPr>
        <a:xfrm rot="16200000">
          <a:off x="7322156" y="1502991"/>
          <a:ext cx="5056984" cy="2051000"/>
        </a:xfrm>
        <a:prstGeom prst="flowChartManualOperation">
          <a:avLst/>
        </a:prstGeom>
        <a:solidFill>
          <a:srgbClr val="00A4FF"/>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latin typeface="微软雅黑" panose="020B0503020204020204" pitchFamily="34" charset="-122"/>
              <a:ea typeface="微软雅黑" panose="020B0503020204020204" pitchFamily="34" charset="-122"/>
            </a:rPr>
            <a:t>通用文字类</a:t>
          </a:r>
          <a:endParaRPr lang="zh-CN" altLang="en-US" sz="1800" b="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英文识别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通用印刷体识别（高精度版）</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通用印刷体识别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通用印刷体识别（高速版）</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en-US" sz="1400" b="0" i="0" kern="1200" dirty="0">
              <a:latin typeface="微软雅黑" panose="020B0503020204020204" pitchFamily="34" charset="-122"/>
              <a:ea typeface="微软雅黑" panose="020B0503020204020204" pitchFamily="34" charset="-122"/>
            </a:rPr>
            <a:t>通用手写体识别</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endParaRPr lang="zh-CN" altLang="en-US" sz="1200" kern="1200" dirty="0"/>
        </a:p>
      </dsp:txBody>
      <dsp:txXfrm rot="5400000">
        <a:off x="8825148" y="1011396"/>
        <a:ext cx="2051000" cy="303419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5DD0D-429E-4185-9C9A-3A6A61E2366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4C2C4-46B6-4338-A81B-5AB54C4A509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4AAE3-DDF0-4FA2-B52D-0462C6416D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2276-7005-47D2-AFAB-57C803B3528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60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70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70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zh-CN" altLang="zh-CN" sz="70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kumimoji="1" lang="en-US" altLang="zh-CN" sz="8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kumimoji="1" lang="en-US" altLang="zh-CN" sz="8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kumimoji="1" lang="en-US" altLang="zh-CN" sz="8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kumimoji="1" lang="en-US" altLang="zh-CN" sz="8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kumimoji="1" lang="en-US" altLang="zh-CN" sz="8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kumimoji="1" lang="en-US" altLang="zh-CN" sz="8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r>
              <a:rPr lang="zh-CN" altLang="en-US" sz="100" b="0" kern="1200" dirty="0">
                <a:solidFill>
                  <a:schemeClr val="tx1"/>
                </a:solidFill>
                <a:effectLst/>
                <a:latin typeface="Arial" panose="020B0604020202020204" pitchFamily="34" charset="0"/>
                <a:ea typeface="宋体" panose="02010600030101010101" pitchFamily="2" charset="-122"/>
                <a:cs typeface="+mn-cs"/>
              </a:rPr>
              <a:t>签名错误</a:t>
            </a: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kumimoji="1" lang="en-US" altLang="zh-CN"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451" y="4751389"/>
            <a:ext cx="5438775" cy="3887787"/>
          </a:xfrm>
          <a:prstGeom prst="rect">
            <a:avLst/>
          </a:prstGeom>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ChangeArrowheads="1" noTextEdit="1"/>
          </p:cNvSpPr>
          <p:nvPr>
            <p:ph type="sldImg"/>
          </p:nvPr>
        </p:nvSpPr>
        <p:spPr/>
      </p:sp>
      <p:sp>
        <p:nvSpPr>
          <p:cNvPr id="2253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60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en-US" altLang="zh-CN" sz="100" b="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451" y="4751389"/>
            <a:ext cx="5438775" cy="3887787"/>
          </a:xfrm>
          <a:prstGeom prst="rect">
            <a:avLst/>
          </a:prstGeom>
        </p:spPr>
        <p:txBody>
          <a:bodyPr/>
          <a:lstStyle/>
          <a:p>
            <a:endParaRPr lang="zh-CN" altLang="zh-CN" sz="80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451" y="4751389"/>
            <a:ext cx="5438775" cy="3887787"/>
          </a:xfrm>
          <a:prstGeom prst="rect">
            <a:avLst/>
          </a:prstGeom>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1B2276-7005-47D2-AFAB-57C803B3528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27650" name="备注占位符 2"/>
          <p:cNvSpPr>
            <a:spLocks noGrp="1" noChangeArrowheads="1"/>
          </p:cNvSpPr>
          <p:nvPr>
            <p:ph type="body" idx="1"/>
          </p:nvPr>
        </p:nvSpPr>
        <p:spPr bwMode="auto">
          <a:xfrm>
            <a:off x="679451" y="4751389"/>
            <a:ext cx="5438775" cy="3887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600" kern="1200" dirty="0">
              <a:solidFill>
                <a:schemeClr val="tx1"/>
              </a:solidFill>
              <a:effectLst/>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7.png"/><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7999"/>
          </a:xfrm>
          <a:prstGeom prst="rect">
            <a:avLst/>
          </a:prstGeom>
        </p:spPr>
      </p:pic>
      <p:sp>
        <p:nvSpPr>
          <p:cNvPr id="2" name="标题 1"/>
          <p:cNvSpPr>
            <a:spLocks noGrp="1"/>
          </p:cNvSpPr>
          <p:nvPr>
            <p:ph type="ctrTitle"/>
          </p:nvPr>
        </p:nvSpPr>
        <p:spPr>
          <a:xfrm>
            <a:off x="551411" y="2062162"/>
            <a:ext cx="5467004" cy="2387600"/>
          </a:xfrm>
          <a:prstGeom prst="rect">
            <a:avLst/>
          </a:prstGeom>
        </p:spPr>
        <p:txBody>
          <a:bodyPr anchor="b">
            <a:normAutofit/>
          </a:bodyPr>
          <a:lstStyle>
            <a:lvl1pPr algn="l">
              <a:defRPr sz="4800" b="0">
                <a:solidFill>
                  <a:schemeClr val="bg1"/>
                </a:solidFill>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551411" y="4449762"/>
            <a:ext cx="5467004" cy="729067"/>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lgn="l">
              <a:defRPr>
                <a:solidFill>
                  <a:srgbClr val="FFFFFF"/>
                </a:solidFill>
              </a:defRPr>
            </a:lvl1pPr>
          </a:lstStyle>
          <a:p>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endParaRPr lang="zh-CN" altLang="en-US" dirty="0"/>
          </a:p>
        </p:txBody>
      </p:sp>
      <p:pic>
        <p:nvPicPr>
          <p:cNvPr id="14" name="图片 13"/>
          <p:cNvPicPr>
            <a:picLocks noChangeAspect="1"/>
          </p:cNvPicPr>
          <p:nvPr userDrawn="1"/>
        </p:nvPicPr>
        <p:blipFill>
          <a:blip r:embed="rId3"/>
          <a:stretch>
            <a:fillRect/>
          </a:stretch>
        </p:blipFill>
        <p:spPr>
          <a:xfrm>
            <a:off x="10560152" y="349030"/>
            <a:ext cx="1292464" cy="219475"/>
          </a:xfrm>
          <a:prstGeom prst="rect">
            <a:avLst/>
          </a:prstGeom>
        </p:spPr>
      </p:pic>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双开">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stretch>
            <a:fillRect/>
          </a:stretch>
        </p:blipFill>
        <p:spPr>
          <a:xfrm>
            <a:off x="6096000" y="0"/>
            <a:ext cx="6096000" cy="6858000"/>
          </a:xfrm>
          <a:prstGeom prst="rect">
            <a:avLst/>
          </a:prstGeom>
        </p:spPr>
      </p:pic>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endParaRPr lang="zh-CN" altLang="en-US" dirty="0"/>
          </a:p>
        </p:txBody>
      </p:sp>
      <p:pic>
        <p:nvPicPr>
          <p:cNvPr id="8" name="图片 7"/>
          <p:cNvPicPr>
            <a:picLocks noChangeAspect="1"/>
          </p:cNvPicPr>
          <p:nvPr userDrawn="1"/>
        </p:nvPicPr>
        <p:blipFill>
          <a:blip r:embed="rId3"/>
          <a:stretch>
            <a:fillRect/>
          </a:stretch>
        </p:blipFill>
        <p:spPr>
          <a:xfrm>
            <a:off x="10560152" y="349030"/>
            <a:ext cx="1292464" cy="219475"/>
          </a:xfrm>
          <a:prstGeom prst="rect">
            <a:avLst/>
          </a:prstGeom>
        </p:spPr>
      </p:pic>
      <p:sp>
        <p:nvSpPr>
          <p:cNvPr id="10" name="标题 9"/>
          <p:cNvSpPr>
            <a:spLocks noGrp="1"/>
          </p:cNvSpPr>
          <p:nvPr>
            <p:ph type="title"/>
          </p:nvPr>
        </p:nvSpPr>
        <p:spPr>
          <a:xfrm>
            <a:off x="556188" y="4668531"/>
            <a:ext cx="4114800" cy="493674"/>
          </a:xfrm>
          <a:prstGeom prst="rect">
            <a:avLst/>
          </a:prstGeom>
        </p:spPr>
        <p:txBody>
          <a:bodyPr/>
          <a:lstStyle>
            <a:lvl1pPr>
              <a:defRPr b="0">
                <a:solidFill>
                  <a:schemeClr val="tx1"/>
                </a:solidFill>
              </a:defRPr>
            </a:lvl1pPr>
          </a:lstStyle>
          <a:p>
            <a:r>
              <a:rPr lang="zh-CN" altLang="en-US" dirty="0"/>
              <a:t>单击此处编辑母版标题样式</a:t>
            </a:r>
            <a:endParaRPr lang="zh-CN" altLang="en-US" dirty="0"/>
          </a:p>
        </p:txBody>
      </p:sp>
      <p:pic>
        <p:nvPicPr>
          <p:cNvPr id="11" name="图片 10"/>
          <p:cNvPicPr>
            <a:picLocks noChangeAspect="1"/>
          </p:cNvPicPr>
          <p:nvPr userDrawn="1"/>
        </p:nvPicPr>
        <p:blipFill>
          <a:blip r:embed="rId4"/>
          <a:stretch>
            <a:fillRect/>
          </a:stretch>
        </p:blipFill>
        <p:spPr>
          <a:xfrm>
            <a:off x="556188" y="1464596"/>
            <a:ext cx="4322439" cy="2432515"/>
          </a:xfrm>
          <a:prstGeom prst="rect">
            <a:avLst/>
          </a:prstGeom>
        </p:spPr>
      </p:pic>
      <p:sp>
        <p:nvSpPr>
          <p:cNvPr id="12" name="图片占位符 33"/>
          <p:cNvSpPr>
            <a:spLocks noGrp="1"/>
          </p:cNvSpPr>
          <p:nvPr>
            <p:ph type="pic" sz="quarter" idx="14"/>
          </p:nvPr>
        </p:nvSpPr>
        <p:spPr>
          <a:xfrm>
            <a:off x="556188" y="1410970"/>
            <a:ext cx="4320000" cy="2430000"/>
          </a:xfrm>
          <a:prstGeom prst="rect">
            <a:avLst/>
          </a:prstGeom>
          <a:blipFill>
            <a:blip r:embed="rId5"/>
            <a:stretch>
              <a:fillRect/>
            </a:stretch>
          </a:blipFill>
        </p:spPr>
        <p:txBody>
          <a:bodyPr/>
          <a:lstStyle>
            <a:lvl1pPr marL="0" indent="0">
              <a:buNone/>
              <a:defRPr/>
            </a:lvl1pPr>
          </a:lstStyle>
          <a:p>
            <a:endParaRPr kumimoji="1" lang="zh-CN" altLang="en-US" dirty="0"/>
          </a:p>
        </p:txBody>
      </p:sp>
      <p:sp>
        <p:nvSpPr>
          <p:cNvPr id="14" name="图片占位符 72"/>
          <p:cNvSpPr>
            <a:spLocks noGrp="1"/>
          </p:cNvSpPr>
          <p:nvPr>
            <p:ph type="pic" sz="quarter" idx="24" hasCustomPrompt="1"/>
          </p:nvPr>
        </p:nvSpPr>
        <p:spPr>
          <a:xfrm>
            <a:off x="6630105" y="1351256"/>
            <a:ext cx="400050" cy="411187"/>
          </a:xfrm>
          <a:prstGeom prst="rect">
            <a:avLst/>
          </a:prstGeom>
          <a:blipFill>
            <a:blip r:embed="rId6"/>
            <a:stretch>
              <a:fillRect/>
            </a:stretch>
          </a:blipFill>
        </p:spPr>
        <p:txBody>
          <a:bodyPr/>
          <a:lstStyle/>
          <a:p>
            <a:r>
              <a:rPr kumimoji="1" lang="zh-CN" altLang="en-US" dirty="0"/>
              <a:t> </a:t>
            </a:r>
            <a:endParaRPr kumimoji="1" lang="zh-CN" altLang="en-US" dirty="0"/>
          </a:p>
        </p:txBody>
      </p:sp>
      <p:sp>
        <p:nvSpPr>
          <p:cNvPr id="15" name="图片占位符 72"/>
          <p:cNvSpPr>
            <a:spLocks noGrp="1"/>
          </p:cNvSpPr>
          <p:nvPr>
            <p:ph type="pic" sz="quarter" idx="25" hasCustomPrompt="1"/>
          </p:nvPr>
        </p:nvSpPr>
        <p:spPr>
          <a:xfrm>
            <a:off x="6630105" y="3789363"/>
            <a:ext cx="400050" cy="411187"/>
          </a:xfrm>
          <a:prstGeom prst="rect">
            <a:avLst/>
          </a:prstGeom>
          <a:blipFill>
            <a:blip r:embed="rId7"/>
            <a:stretch>
              <a:fillRect/>
            </a:stretch>
          </a:blipFill>
        </p:spPr>
        <p:txBody>
          <a:bodyPr/>
          <a:lstStyle/>
          <a:p>
            <a:r>
              <a:rPr kumimoji="1" lang="zh-CN" altLang="en-US" dirty="0"/>
              <a:t> </a:t>
            </a:r>
            <a:endParaRPr kumimoji="1" lang="zh-CN" altLang="en-US" dirty="0"/>
          </a:p>
        </p:txBody>
      </p:sp>
      <p:sp>
        <p:nvSpPr>
          <p:cNvPr id="16" name="内容占位符 2"/>
          <p:cNvSpPr>
            <a:spLocks noGrp="1"/>
          </p:cNvSpPr>
          <p:nvPr>
            <p:ph sz="half" idx="26" hasCustomPrompt="1"/>
          </p:nvPr>
        </p:nvSpPr>
        <p:spPr>
          <a:xfrm>
            <a:off x="7185588" y="1351256"/>
            <a:ext cx="3820463" cy="4331538"/>
          </a:xfrm>
          <a:prstGeom prst="rect">
            <a:avLst/>
          </a:prstGeom>
        </p:spPr>
        <p:txBody>
          <a:bodyPr/>
          <a:lstStyle>
            <a:lvl1pPr marL="0" indent="0">
              <a:buNone/>
              <a:defRPr sz="2000">
                <a:solidFill>
                  <a:schemeClr val="bg1"/>
                </a:solidFill>
                <a:latin typeface="微软雅黑" panose="020B0503020204020204" pitchFamily="34" charset="-122"/>
                <a:ea typeface="微软雅黑" panose="020B0503020204020204" pitchFamily="34" charset="-122"/>
              </a:defRPr>
            </a:lvl1pPr>
            <a:lvl2pPr marL="0" indent="-228600">
              <a:buClr>
                <a:schemeClr val="bg1"/>
              </a:buClr>
              <a:buSzPct val="60000"/>
              <a:buFont typeface="Wingdings" panose="05000000000000000000" pitchFamily="2" charset="2"/>
              <a:buChar char="l"/>
              <a:defRPr sz="1800">
                <a:solidFill>
                  <a:schemeClr val="bg1"/>
                </a:solidFill>
                <a:latin typeface="微软雅黑" panose="020B0503020204020204" pitchFamily="34" charset="-122"/>
                <a:ea typeface="微软雅黑" panose="020B0503020204020204" pitchFamily="34" charset="-122"/>
              </a:defRPr>
            </a:lvl2pPr>
            <a:lvl3pPr marL="504190" indent="0">
              <a:buSzPct val="80000"/>
              <a:buFont typeface="Wingdings" panose="05000000000000000000" pitchFamily="2" charset="2"/>
              <a:buNone/>
              <a:defRPr sz="1400">
                <a:solidFill>
                  <a:schemeClr val="bg1"/>
                </a:solidFill>
                <a:latin typeface="微软雅黑" panose="020B0503020204020204" pitchFamily="34" charset="-122"/>
                <a:ea typeface="微软雅黑" panose="020B0503020204020204" pitchFamily="34" charset="-122"/>
              </a:defRPr>
            </a:lvl3pPr>
            <a:lvl4pPr>
              <a:defRPr>
                <a:solidFill>
                  <a:schemeClr val="bg1"/>
                </a:solidFill>
              </a:defRPr>
            </a:lvl4pPr>
            <a:lvl5pPr>
              <a:defRPr>
                <a:solidFill>
                  <a:schemeClr val="bg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内容总结">
    <p:spTree>
      <p:nvGrpSpPr>
        <p:cNvPr id="1" name=""/>
        <p:cNvGrpSpPr/>
        <p:nvPr/>
      </p:nvGrpSpPr>
      <p:grpSpPr>
        <a:xfrm>
          <a:off x="0" y="0"/>
          <a:ext cx="0" cy="0"/>
          <a:chOff x="0" y="0"/>
          <a:chExt cx="0" cy="0"/>
        </a:xfrm>
      </p:grpSpPr>
      <p:sp>
        <p:nvSpPr>
          <p:cNvPr id="59" name="文本占位符 55"/>
          <p:cNvSpPr>
            <a:spLocks noGrp="1"/>
          </p:cNvSpPr>
          <p:nvPr>
            <p:ph type="body" sz="quarter" idx="17" hasCustomPrompt="1"/>
          </p:nvPr>
        </p:nvSpPr>
        <p:spPr>
          <a:xfrm>
            <a:off x="7394575" y="2852289"/>
            <a:ext cx="2381192" cy="584200"/>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60" name="文本占位符 57"/>
          <p:cNvSpPr>
            <a:spLocks noGrp="1"/>
          </p:cNvSpPr>
          <p:nvPr>
            <p:ph type="body" sz="quarter" idx="18" hasCustomPrompt="1"/>
          </p:nvPr>
        </p:nvSpPr>
        <p:spPr>
          <a:xfrm>
            <a:off x="7394575" y="3265973"/>
            <a:ext cx="3679825" cy="711200"/>
          </a:xfrm>
          <a:prstGeom prst="rect">
            <a:avLst/>
          </a:prstGeom>
        </p:spPr>
        <p:txBody>
          <a:bodyPr/>
          <a:lstStyle>
            <a:lvl1pPr marL="0" indent="0">
              <a:buNone/>
              <a:defRPr sz="1400">
                <a:solidFill>
                  <a:schemeClr val="tx1"/>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endParaRPr kumimoji="1" lang="zh-CN" altLang="en-US" dirty="0"/>
          </a:p>
        </p:txBody>
      </p:sp>
      <p:sp>
        <p:nvSpPr>
          <p:cNvPr id="61" name="文本占位符 55"/>
          <p:cNvSpPr>
            <a:spLocks noGrp="1"/>
          </p:cNvSpPr>
          <p:nvPr>
            <p:ph type="body" sz="quarter" idx="19" hasCustomPrompt="1"/>
          </p:nvPr>
        </p:nvSpPr>
        <p:spPr>
          <a:xfrm>
            <a:off x="7394575" y="4542995"/>
            <a:ext cx="2130384" cy="584200"/>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62" name="文本占位符 57"/>
          <p:cNvSpPr>
            <a:spLocks noGrp="1"/>
          </p:cNvSpPr>
          <p:nvPr>
            <p:ph type="body" sz="quarter" idx="20" hasCustomPrompt="1"/>
          </p:nvPr>
        </p:nvSpPr>
        <p:spPr>
          <a:xfrm>
            <a:off x="7394575" y="4956679"/>
            <a:ext cx="3679825" cy="711200"/>
          </a:xfrm>
          <a:prstGeom prst="rect">
            <a:avLst/>
          </a:prstGeom>
        </p:spPr>
        <p:txBody>
          <a:bodyPr/>
          <a:lstStyle>
            <a:lvl1pPr marL="0" indent="0">
              <a:buNone/>
              <a:defRPr sz="1400">
                <a:solidFill>
                  <a:schemeClr val="tx1"/>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endParaRPr kumimoji="1" lang="zh-CN" altLang="en-US" dirty="0"/>
          </a:p>
        </p:txBody>
      </p:sp>
      <p:sp>
        <p:nvSpPr>
          <p:cNvPr id="56" name="文本占位符 55"/>
          <p:cNvSpPr>
            <a:spLocks noGrp="1"/>
          </p:cNvSpPr>
          <p:nvPr>
            <p:ph type="body" sz="quarter" idx="15" hasCustomPrompt="1"/>
          </p:nvPr>
        </p:nvSpPr>
        <p:spPr>
          <a:xfrm>
            <a:off x="7394575" y="1161583"/>
            <a:ext cx="2381192" cy="584200"/>
          </a:xfrm>
          <a:prstGeom prst="rect">
            <a:avLst/>
          </a:prstGeom>
        </p:spPr>
        <p:txBody>
          <a:bodyPr/>
          <a:lstStyle>
            <a:lvl1pPr marL="0" indent="0">
              <a:buNone/>
              <a:defRPr sz="1800">
                <a:solidFill>
                  <a:srgbClr val="006EFF"/>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58" name="文本占位符 57"/>
          <p:cNvSpPr>
            <a:spLocks noGrp="1"/>
          </p:cNvSpPr>
          <p:nvPr>
            <p:ph type="body" sz="quarter" idx="16" hasCustomPrompt="1"/>
          </p:nvPr>
        </p:nvSpPr>
        <p:spPr>
          <a:xfrm>
            <a:off x="7394575" y="1575267"/>
            <a:ext cx="3679825" cy="711200"/>
          </a:xfrm>
          <a:prstGeom prst="rect">
            <a:avLst/>
          </a:prstGeom>
        </p:spPr>
        <p:txBody>
          <a:bodyPr/>
          <a:lstStyle>
            <a:lvl1pPr marL="0" indent="0">
              <a:buNone/>
              <a:defRPr sz="1400">
                <a:solidFill>
                  <a:srgbClr val="006EFF"/>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endParaRPr kumimoji="1" lang="zh-CN" altLang="en-US" dirty="0"/>
          </a:p>
        </p:txBody>
      </p:sp>
      <p:sp>
        <p:nvSpPr>
          <p:cNvPr id="51" name="文本占位符 50"/>
          <p:cNvSpPr>
            <a:spLocks noGrp="1"/>
          </p:cNvSpPr>
          <p:nvPr>
            <p:ph type="body" sz="quarter" idx="14" hasCustomPrompt="1"/>
          </p:nvPr>
        </p:nvSpPr>
        <p:spPr>
          <a:xfrm>
            <a:off x="936000" y="2552383"/>
            <a:ext cx="4152900" cy="1612900"/>
          </a:xfrm>
          <a:prstGeom prst="rect">
            <a:avLst/>
          </a:prstGeom>
        </p:spPr>
        <p:txBody>
          <a:bodyPr/>
          <a:lstStyle>
            <a:lvl1pPr>
              <a:buSzPct val="60000"/>
              <a:defRPr sz="3600">
                <a:solidFill>
                  <a:srgbClr val="006EFF"/>
                </a:solidFill>
                <a:latin typeface="微软雅黑" panose="020B0503020204020204" pitchFamily="34" charset="-122"/>
                <a:ea typeface="微软雅黑" panose="020B0503020204020204" pitchFamily="34" charset="-122"/>
              </a:defRPr>
            </a:lvl1pPr>
          </a:lstStyle>
          <a:p>
            <a:r>
              <a:rPr kumimoji="1" lang="zh-CN" altLang="en-US" dirty="0"/>
              <a:t>通过本课程的学习您将可以</a:t>
            </a:r>
            <a:endParaRPr kumimoji="1" lang="zh-CN" altLang="en-US" dirty="0"/>
          </a:p>
        </p:txBody>
      </p:sp>
      <p:sp>
        <p:nvSpPr>
          <p:cNvPr id="73" name="图片占位符 68"/>
          <p:cNvSpPr>
            <a:spLocks noGrp="1"/>
          </p:cNvSpPr>
          <p:nvPr>
            <p:ph type="pic" sz="quarter" idx="22" hasCustomPrompt="1"/>
          </p:nvPr>
        </p:nvSpPr>
        <p:spPr>
          <a:xfrm>
            <a:off x="6294754" y="1314449"/>
            <a:ext cx="899795" cy="899795"/>
          </a:xfrm>
          <a:prstGeom prst="rect">
            <a:avLst/>
          </a:prstGeom>
          <a:blipFill>
            <a:blip r:embed="rId2"/>
            <a:stretch>
              <a:fillRect/>
            </a:stretch>
          </a:blipFill>
        </p:spPr>
        <p:txBody>
          <a:bodyPr/>
          <a:lstStyle/>
          <a:p>
            <a:r>
              <a:rPr kumimoji="1" lang="zh-CN" altLang="en-US" dirty="0"/>
              <a:t> </a:t>
            </a:r>
            <a:endParaRPr kumimoji="1" lang="zh-CN" altLang="en-US" dirty="0"/>
          </a:p>
        </p:txBody>
      </p:sp>
      <p:sp>
        <p:nvSpPr>
          <p:cNvPr id="74" name="图片占位符 68"/>
          <p:cNvSpPr>
            <a:spLocks noGrp="1"/>
          </p:cNvSpPr>
          <p:nvPr>
            <p:ph type="pic" sz="quarter" idx="23" hasCustomPrompt="1"/>
          </p:nvPr>
        </p:nvSpPr>
        <p:spPr>
          <a:xfrm>
            <a:off x="6294754" y="2986591"/>
            <a:ext cx="899795" cy="899795"/>
          </a:xfrm>
          <a:prstGeom prst="rect">
            <a:avLst/>
          </a:prstGeom>
          <a:blipFill>
            <a:blip r:embed="rId3"/>
            <a:stretch>
              <a:fillRect/>
            </a:stretch>
          </a:blipFill>
        </p:spPr>
        <p:txBody>
          <a:bodyPr/>
          <a:lstStyle/>
          <a:p>
            <a:r>
              <a:rPr kumimoji="1" lang="zh-CN" altLang="en-US" dirty="0"/>
              <a:t> </a:t>
            </a:r>
            <a:endParaRPr kumimoji="1" lang="zh-CN" altLang="en-US" dirty="0"/>
          </a:p>
        </p:txBody>
      </p:sp>
      <p:sp>
        <p:nvSpPr>
          <p:cNvPr id="75" name="图片占位符 68"/>
          <p:cNvSpPr>
            <a:spLocks noGrp="1"/>
          </p:cNvSpPr>
          <p:nvPr>
            <p:ph type="pic" sz="quarter" idx="24" hasCustomPrompt="1"/>
          </p:nvPr>
        </p:nvSpPr>
        <p:spPr>
          <a:xfrm>
            <a:off x="6294754" y="4687570"/>
            <a:ext cx="899795" cy="899795"/>
          </a:xfrm>
          <a:prstGeom prst="rect">
            <a:avLst/>
          </a:prstGeom>
          <a:blipFill>
            <a:blip r:embed="rId4"/>
            <a:stretch>
              <a:fillRect/>
            </a:stretch>
          </a:blipFill>
        </p:spPr>
        <p:txBody>
          <a:bodyPr/>
          <a:lstStyle/>
          <a:p>
            <a:r>
              <a:rPr kumimoji="1" lang="zh-CN" altLang="en-US" dirty="0"/>
              <a:t> </a:t>
            </a:r>
            <a:endParaRPr kumimoji="1" lang="zh-CN" altLang="en-US" dirty="0"/>
          </a:p>
        </p:txBody>
      </p:sp>
      <p:sp>
        <p:nvSpPr>
          <p:cNvPr id="2" name="标题 1"/>
          <p:cNvSpPr>
            <a:spLocks noGrp="1"/>
          </p:cNvSpPr>
          <p:nvPr>
            <p:ph type="title" hasCustomPrompt="1"/>
          </p:nvPr>
        </p:nvSpPr>
        <p:spPr>
          <a:xfrm>
            <a:off x="360000" y="360000"/>
            <a:ext cx="9103822" cy="711201"/>
          </a:xfrm>
          <a:prstGeom prst="rect">
            <a:avLst/>
          </a:prstGeom>
        </p:spPr>
        <p:txBody>
          <a:bodyPr/>
          <a:lstStyle>
            <a:lvl1pPr>
              <a:defRPr sz="2400" b="0" i="0">
                <a:latin typeface="微软雅黑" panose="020B0503020204020204" pitchFamily="34" charset="-122"/>
                <a:ea typeface="微软雅黑" panose="020B0503020204020204" pitchFamily="34" charset="-122"/>
              </a:defRPr>
            </a:lvl1pPr>
          </a:lstStyle>
          <a:p>
            <a:r>
              <a:rPr lang="zh-CN" altLang="en-US" dirty="0"/>
              <a:t>内容总结</a:t>
            </a:r>
            <a:endParaRPr lang="zh-CN" altLang="en-US" dirty="0"/>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尾">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7999"/>
          </a:xfrm>
          <a:prstGeom prst="rect">
            <a:avLst/>
          </a:prstGeom>
        </p:spPr>
      </p:pic>
      <p:sp>
        <p:nvSpPr>
          <p:cNvPr id="2" name="标题 1"/>
          <p:cNvSpPr>
            <a:spLocks noGrp="1"/>
          </p:cNvSpPr>
          <p:nvPr>
            <p:ph type="ctrTitle" hasCustomPrompt="1"/>
          </p:nvPr>
        </p:nvSpPr>
        <p:spPr>
          <a:xfrm>
            <a:off x="628996" y="3034144"/>
            <a:ext cx="5467004" cy="789710"/>
          </a:xfrm>
          <a:prstGeom prst="rect">
            <a:avLst/>
          </a:prstGeom>
        </p:spPr>
        <p:txBody>
          <a:bodyPr anchor="b">
            <a:normAutofit/>
          </a:bodyPr>
          <a:lstStyle>
            <a:lvl1pPr algn="l">
              <a:defRPr sz="4800" b="0">
                <a:solidFill>
                  <a:schemeClr val="bg1"/>
                </a:solidFill>
              </a:defRPr>
            </a:lvl1pPr>
          </a:lstStyle>
          <a:p>
            <a:r>
              <a:rPr lang="zh-CN" altLang="en-US" dirty="0"/>
              <a:t>感谢观看</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lgn="l">
              <a:defRPr>
                <a:solidFill>
                  <a:srgbClr val="FFFFFF"/>
                </a:solidFill>
              </a:defRPr>
            </a:lvl1pPr>
          </a:lstStyle>
          <a:p>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endParaRPr lang="zh-CN" altLang="en-US" dirty="0"/>
          </a:p>
        </p:txBody>
      </p:sp>
      <p:pic>
        <p:nvPicPr>
          <p:cNvPr id="14" name="图片 13"/>
          <p:cNvPicPr>
            <a:picLocks noChangeAspect="1"/>
          </p:cNvPicPr>
          <p:nvPr userDrawn="1"/>
        </p:nvPicPr>
        <p:blipFill>
          <a:blip r:embed="rId3"/>
          <a:stretch>
            <a:fillRect/>
          </a:stretch>
        </p:blipFill>
        <p:spPr>
          <a:xfrm>
            <a:off x="10560152" y="349030"/>
            <a:ext cx="1292464" cy="219475"/>
          </a:xfrm>
          <a:prstGeom prst="rect">
            <a:avLst/>
          </a:prstGeom>
        </p:spPr>
      </p:pic>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8AC8C29-63E5-1649-999F-907FC8EBA57D}" type="datetimeFigureOut">
              <a:rPr lang="en-US" altLang="zh-CN"/>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pPr>
              <a:defRPr/>
            </a:pPr>
            <a:fld id="{BD62912D-C9FD-3647-8298-7C8AFA633101}" type="slidenum">
              <a:rPr lang="en-US" altLang="zh-CN"/>
            </a:fld>
            <a:endParaRPr lang="en-US" altLang="zh-CN"/>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程目标">
    <p:spTree>
      <p:nvGrpSpPr>
        <p:cNvPr id="1" name=""/>
        <p:cNvGrpSpPr/>
        <p:nvPr/>
      </p:nvGrpSpPr>
      <p:grpSpPr>
        <a:xfrm>
          <a:off x="0" y="0"/>
          <a:ext cx="0" cy="0"/>
          <a:chOff x="0" y="0"/>
          <a:chExt cx="0" cy="0"/>
        </a:xfrm>
      </p:grpSpPr>
      <p:sp>
        <p:nvSpPr>
          <p:cNvPr id="59" name="文本占位符 55"/>
          <p:cNvSpPr>
            <a:spLocks noGrp="1"/>
          </p:cNvSpPr>
          <p:nvPr>
            <p:ph type="body" sz="quarter" idx="17" hasCustomPrompt="1"/>
          </p:nvPr>
        </p:nvSpPr>
        <p:spPr>
          <a:xfrm>
            <a:off x="7394575" y="2852289"/>
            <a:ext cx="2381192" cy="584200"/>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60" name="文本占位符 57"/>
          <p:cNvSpPr>
            <a:spLocks noGrp="1"/>
          </p:cNvSpPr>
          <p:nvPr>
            <p:ph type="body" sz="quarter" idx="18" hasCustomPrompt="1"/>
          </p:nvPr>
        </p:nvSpPr>
        <p:spPr>
          <a:xfrm>
            <a:off x="7394575" y="3265973"/>
            <a:ext cx="3679825" cy="711200"/>
          </a:xfrm>
          <a:prstGeom prst="rect">
            <a:avLst/>
          </a:prstGeom>
        </p:spPr>
        <p:txBody>
          <a:bodyPr/>
          <a:lstStyle>
            <a:lvl1pPr marL="0" indent="0">
              <a:buNone/>
              <a:defRPr sz="1400">
                <a:solidFill>
                  <a:schemeClr val="tx1"/>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endParaRPr kumimoji="1" lang="zh-CN" altLang="en-US" dirty="0"/>
          </a:p>
        </p:txBody>
      </p:sp>
      <p:sp>
        <p:nvSpPr>
          <p:cNvPr id="61" name="文本占位符 55"/>
          <p:cNvSpPr>
            <a:spLocks noGrp="1"/>
          </p:cNvSpPr>
          <p:nvPr>
            <p:ph type="body" sz="quarter" idx="19" hasCustomPrompt="1"/>
          </p:nvPr>
        </p:nvSpPr>
        <p:spPr>
          <a:xfrm>
            <a:off x="7394575" y="4542995"/>
            <a:ext cx="2130384" cy="584200"/>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62" name="文本占位符 57"/>
          <p:cNvSpPr>
            <a:spLocks noGrp="1"/>
          </p:cNvSpPr>
          <p:nvPr>
            <p:ph type="body" sz="quarter" idx="20" hasCustomPrompt="1"/>
          </p:nvPr>
        </p:nvSpPr>
        <p:spPr>
          <a:xfrm>
            <a:off x="7394575" y="4956679"/>
            <a:ext cx="3679825" cy="711200"/>
          </a:xfrm>
          <a:prstGeom prst="rect">
            <a:avLst/>
          </a:prstGeom>
        </p:spPr>
        <p:txBody>
          <a:bodyPr/>
          <a:lstStyle>
            <a:lvl1pPr marL="0" indent="0">
              <a:buNone/>
              <a:defRPr sz="1400">
                <a:solidFill>
                  <a:schemeClr val="tx1"/>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endParaRPr kumimoji="1" lang="zh-CN" altLang="en-US" dirty="0"/>
          </a:p>
        </p:txBody>
      </p:sp>
      <p:sp>
        <p:nvSpPr>
          <p:cNvPr id="56" name="文本占位符 55"/>
          <p:cNvSpPr>
            <a:spLocks noGrp="1"/>
          </p:cNvSpPr>
          <p:nvPr>
            <p:ph type="body" sz="quarter" idx="15" hasCustomPrompt="1"/>
          </p:nvPr>
        </p:nvSpPr>
        <p:spPr>
          <a:xfrm>
            <a:off x="7394575" y="1161583"/>
            <a:ext cx="2381192" cy="584200"/>
          </a:xfrm>
          <a:prstGeom prst="rect">
            <a:avLst/>
          </a:prstGeom>
        </p:spPr>
        <p:txBody>
          <a:bodyPr/>
          <a:lstStyle>
            <a:lvl1pPr marL="0" indent="0">
              <a:buNone/>
              <a:defRPr sz="1800">
                <a:solidFill>
                  <a:srgbClr val="006EFF"/>
                </a:solidFill>
                <a:latin typeface="微软雅黑" panose="020B0503020204020204" pitchFamily="34" charset="-122"/>
                <a:ea typeface="微软雅黑" panose="020B0503020204020204" pitchFamily="34" charset="-122"/>
              </a:defRPr>
            </a:lvl1pPr>
          </a:lstStyle>
          <a:p>
            <a:r>
              <a:rPr kumimoji="1" lang="zh-CN" altLang="en-US" dirty="0"/>
              <a:t>了解大数据课程</a:t>
            </a:r>
            <a:endParaRPr kumimoji="1" lang="en-US" altLang="zh-CN" dirty="0"/>
          </a:p>
        </p:txBody>
      </p:sp>
      <p:sp>
        <p:nvSpPr>
          <p:cNvPr id="58" name="文本占位符 57"/>
          <p:cNvSpPr>
            <a:spLocks noGrp="1"/>
          </p:cNvSpPr>
          <p:nvPr>
            <p:ph type="body" sz="quarter" idx="16" hasCustomPrompt="1"/>
          </p:nvPr>
        </p:nvSpPr>
        <p:spPr>
          <a:xfrm>
            <a:off x="7394575" y="1575267"/>
            <a:ext cx="3679825" cy="711200"/>
          </a:xfrm>
          <a:prstGeom prst="rect">
            <a:avLst/>
          </a:prstGeom>
        </p:spPr>
        <p:txBody>
          <a:bodyPr/>
          <a:lstStyle>
            <a:lvl1pPr marL="0" indent="0">
              <a:buNone/>
              <a:defRPr sz="1400">
                <a:solidFill>
                  <a:srgbClr val="006EFF"/>
                </a:solidFill>
                <a:latin typeface="微软雅黑" panose="020B0503020204020204" pitchFamily="34" charset="-122"/>
                <a:ea typeface="微软雅黑" panose="020B0503020204020204" pitchFamily="34" charset="-122"/>
              </a:defRPr>
            </a:lvl1pPr>
          </a:lstStyle>
          <a:p>
            <a:r>
              <a:rPr kumimoji="1" lang="zh-CN" altLang="en-US" dirty="0"/>
              <a:t>为腾讯云合作伙伴提供云产品相关行业知识为腾讯云合作伙伴</a:t>
            </a:r>
            <a:endParaRPr kumimoji="1" lang="zh-CN" altLang="en-US" dirty="0"/>
          </a:p>
        </p:txBody>
      </p:sp>
      <p:sp>
        <p:nvSpPr>
          <p:cNvPr id="51" name="文本占位符 50"/>
          <p:cNvSpPr>
            <a:spLocks noGrp="1"/>
          </p:cNvSpPr>
          <p:nvPr>
            <p:ph type="body" sz="quarter" idx="14" hasCustomPrompt="1"/>
          </p:nvPr>
        </p:nvSpPr>
        <p:spPr>
          <a:xfrm>
            <a:off x="936000" y="2552383"/>
            <a:ext cx="4152900" cy="1612900"/>
          </a:xfrm>
          <a:prstGeom prst="rect">
            <a:avLst/>
          </a:prstGeom>
        </p:spPr>
        <p:txBody>
          <a:bodyPr/>
          <a:lstStyle>
            <a:lvl1pPr>
              <a:buSzPct val="60000"/>
              <a:defRPr sz="3600">
                <a:solidFill>
                  <a:srgbClr val="006EFF"/>
                </a:solidFill>
                <a:latin typeface="微软雅黑" panose="020B0503020204020204" pitchFamily="34" charset="-122"/>
                <a:ea typeface="微软雅黑" panose="020B0503020204020204" pitchFamily="34" charset="-122"/>
              </a:defRPr>
            </a:lvl1pPr>
          </a:lstStyle>
          <a:p>
            <a:r>
              <a:rPr kumimoji="1" lang="zh-CN" altLang="en-US" dirty="0"/>
              <a:t>通过本课程的学习您将可以</a:t>
            </a:r>
            <a:endParaRPr kumimoji="1" lang="zh-CN" altLang="en-US" dirty="0"/>
          </a:p>
        </p:txBody>
      </p:sp>
      <p:sp>
        <p:nvSpPr>
          <p:cNvPr id="73" name="图片占位符 68"/>
          <p:cNvSpPr>
            <a:spLocks noGrp="1"/>
          </p:cNvSpPr>
          <p:nvPr>
            <p:ph type="pic" sz="quarter" idx="22" hasCustomPrompt="1"/>
          </p:nvPr>
        </p:nvSpPr>
        <p:spPr>
          <a:xfrm>
            <a:off x="6294754" y="1314449"/>
            <a:ext cx="899795" cy="899795"/>
          </a:xfrm>
          <a:prstGeom prst="rect">
            <a:avLst/>
          </a:prstGeom>
          <a:blipFill>
            <a:blip r:embed="rId2"/>
            <a:stretch>
              <a:fillRect/>
            </a:stretch>
          </a:blipFill>
        </p:spPr>
        <p:txBody>
          <a:bodyPr/>
          <a:lstStyle/>
          <a:p>
            <a:r>
              <a:rPr kumimoji="1" lang="zh-CN" altLang="en-US" dirty="0"/>
              <a:t> </a:t>
            </a:r>
            <a:endParaRPr kumimoji="1" lang="zh-CN" altLang="en-US" dirty="0"/>
          </a:p>
        </p:txBody>
      </p:sp>
      <p:sp>
        <p:nvSpPr>
          <p:cNvPr id="74" name="图片占位符 68"/>
          <p:cNvSpPr>
            <a:spLocks noGrp="1"/>
          </p:cNvSpPr>
          <p:nvPr>
            <p:ph type="pic" sz="quarter" idx="23" hasCustomPrompt="1"/>
          </p:nvPr>
        </p:nvSpPr>
        <p:spPr>
          <a:xfrm>
            <a:off x="6294754" y="2986591"/>
            <a:ext cx="899795" cy="899795"/>
          </a:xfrm>
          <a:prstGeom prst="rect">
            <a:avLst/>
          </a:prstGeom>
          <a:blipFill>
            <a:blip r:embed="rId3"/>
            <a:stretch>
              <a:fillRect/>
            </a:stretch>
          </a:blipFill>
        </p:spPr>
        <p:txBody>
          <a:bodyPr/>
          <a:lstStyle/>
          <a:p>
            <a:r>
              <a:rPr kumimoji="1" lang="zh-CN" altLang="en-US" dirty="0"/>
              <a:t> </a:t>
            </a:r>
            <a:endParaRPr kumimoji="1" lang="zh-CN" altLang="en-US" dirty="0"/>
          </a:p>
        </p:txBody>
      </p:sp>
      <p:sp>
        <p:nvSpPr>
          <p:cNvPr id="75" name="图片占位符 68"/>
          <p:cNvSpPr>
            <a:spLocks noGrp="1"/>
          </p:cNvSpPr>
          <p:nvPr>
            <p:ph type="pic" sz="quarter" idx="24" hasCustomPrompt="1"/>
          </p:nvPr>
        </p:nvSpPr>
        <p:spPr>
          <a:xfrm>
            <a:off x="6294754" y="4687570"/>
            <a:ext cx="899795" cy="899795"/>
          </a:xfrm>
          <a:prstGeom prst="rect">
            <a:avLst/>
          </a:prstGeom>
          <a:blipFill>
            <a:blip r:embed="rId4"/>
            <a:stretch>
              <a:fillRect/>
            </a:stretch>
          </a:blipFill>
        </p:spPr>
        <p:txBody>
          <a:bodyPr/>
          <a:lstStyle/>
          <a:p>
            <a:r>
              <a:rPr kumimoji="1" lang="zh-CN" altLang="en-US" dirty="0"/>
              <a:t> </a:t>
            </a:r>
            <a:endParaRPr kumimoji="1" lang="zh-CN" altLang="en-US" dirty="0"/>
          </a:p>
        </p:txBody>
      </p:sp>
      <p:sp>
        <p:nvSpPr>
          <p:cNvPr id="2" name="标题 1"/>
          <p:cNvSpPr>
            <a:spLocks noGrp="1"/>
          </p:cNvSpPr>
          <p:nvPr>
            <p:ph type="title" hasCustomPrompt="1"/>
          </p:nvPr>
        </p:nvSpPr>
        <p:spPr>
          <a:xfrm>
            <a:off x="360000" y="360000"/>
            <a:ext cx="9103822" cy="711201"/>
          </a:xfrm>
          <a:prstGeom prst="rect">
            <a:avLst/>
          </a:prstGeom>
        </p:spPr>
        <p:txBody>
          <a:bodyPr/>
          <a:lstStyle>
            <a:lvl1pPr>
              <a:defRPr sz="2400" b="0" i="0">
                <a:latin typeface="微软雅黑" panose="020B0503020204020204" pitchFamily="34" charset="-122"/>
                <a:ea typeface="微软雅黑" panose="020B0503020204020204" pitchFamily="34" charset="-122"/>
              </a:defRPr>
            </a:lvl1pPr>
          </a:lstStyle>
          <a:p>
            <a:r>
              <a:rPr lang="zh-CN" altLang="en-US" dirty="0"/>
              <a:t>课程目标</a:t>
            </a:r>
            <a:endParaRPr lang="zh-CN" altLang="en-US" dirty="0"/>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
        <p:nvSpPr>
          <p:cNvPr id="15" name="文本占位符 55"/>
          <p:cNvSpPr>
            <a:spLocks noGrp="1"/>
          </p:cNvSpPr>
          <p:nvPr>
            <p:ph type="body" sz="quarter" idx="24"/>
          </p:nvPr>
        </p:nvSpPr>
        <p:spPr>
          <a:xfrm>
            <a:off x="4777740" y="4673599"/>
            <a:ext cx="4061819" cy="584200"/>
          </a:xfrm>
          <a:prstGeom prst="rect">
            <a:avLst/>
          </a:prstGeom>
        </p:spPr>
        <p:txBody>
          <a:bodyPr/>
          <a:lstStyle>
            <a:lvl1pPr marL="0" indent="0">
              <a:buNone/>
              <a:defRPr sz="1800">
                <a:solidFill>
                  <a:schemeClr val="tx1"/>
                </a:solidFill>
              </a:defRPr>
            </a:lvl1pPr>
          </a:lstStyle>
          <a:p>
            <a:endParaRPr kumimoji="1" lang="en-US" altLang="zh-CN" dirty="0"/>
          </a:p>
        </p:txBody>
      </p:sp>
      <p:sp>
        <p:nvSpPr>
          <p:cNvPr id="16" name="文本占位符 55"/>
          <p:cNvSpPr>
            <a:spLocks noGrp="1"/>
          </p:cNvSpPr>
          <p:nvPr>
            <p:ph type="body" sz="quarter" idx="23"/>
          </p:nvPr>
        </p:nvSpPr>
        <p:spPr>
          <a:xfrm>
            <a:off x="4768255" y="3653366"/>
            <a:ext cx="3125706" cy="584200"/>
          </a:xfrm>
          <a:prstGeom prst="rect">
            <a:avLst/>
          </a:prstGeom>
        </p:spPr>
        <p:txBody>
          <a:bodyPr/>
          <a:lstStyle>
            <a:lvl1pPr marL="0" indent="0">
              <a:buNone/>
              <a:defRPr sz="1800">
                <a:solidFill>
                  <a:schemeClr val="tx1"/>
                </a:solidFill>
              </a:defRPr>
            </a:lvl1pPr>
          </a:lstStyle>
          <a:p>
            <a:endParaRPr kumimoji="1" lang="en-US" altLang="zh-CN" dirty="0"/>
          </a:p>
        </p:txBody>
      </p:sp>
      <p:sp>
        <p:nvSpPr>
          <p:cNvPr id="17" name="文本占位符 55"/>
          <p:cNvSpPr>
            <a:spLocks noGrp="1"/>
          </p:cNvSpPr>
          <p:nvPr>
            <p:ph type="body" sz="quarter" idx="22"/>
          </p:nvPr>
        </p:nvSpPr>
        <p:spPr>
          <a:xfrm>
            <a:off x="4777381" y="2658533"/>
            <a:ext cx="3125706" cy="584200"/>
          </a:xfrm>
          <a:prstGeom prst="rect">
            <a:avLst/>
          </a:prstGeom>
        </p:spPr>
        <p:txBody>
          <a:bodyPr/>
          <a:lstStyle>
            <a:lvl1pPr marL="0" indent="0">
              <a:buNone/>
              <a:defRPr sz="1800">
                <a:solidFill>
                  <a:schemeClr val="tx1"/>
                </a:solidFill>
              </a:defRPr>
            </a:lvl1pPr>
          </a:lstStyle>
          <a:p>
            <a:endParaRPr kumimoji="1" lang="en-US" altLang="zh-CN" dirty="0"/>
          </a:p>
        </p:txBody>
      </p:sp>
      <p:sp>
        <p:nvSpPr>
          <p:cNvPr id="18" name="文本占位符 55"/>
          <p:cNvSpPr>
            <a:spLocks noGrp="1"/>
          </p:cNvSpPr>
          <p:nvPr>
            <p:ph type="body" sz="quarter" idx="15"/>
          </p:nvPr>
        </p:nvSpPr>
        <p:spPr>
          <a:xfrm>
            <a:off x="4790081" y="1638299"/>
            <a:ext cx="3125706" cy="584200"/>
          </a:xfrm>
          <a:prstGeom prst="rect">
            <a:avLst/>
          </a:prstGeom>
        </p:spPr>
        <p:txBody>
          <a:bodyPr/>
          <a:lstStyle>
            <a:lvl1pPr marL="0" indent="0">
              <a:buNone/>
              <a:defRPr sz="1800">
                <a:solidFill>
                  <a:srgbClr val="006EFF"/>
                </a:solidFill>
              </a:defRPr>
            </a:lvl1pPr>
          </a:lstStyle>
          <a:p>
            <a:endParaRPr kumimoji="1" lang="en-US" altLang="zh-CN" dirty="0"/>
          </a:p>
        </p:txBody>
      </p:sp>
      <p:sp>
        <p:nvSpPr>
          <p:cNvPr id="19" name="图片占位符 37"/>
          <p:cNvSpPr>
            <a:spLocks noGrp="1"/>
          </p:cNvSpPr>
          <p:nvPr>
            <p:ph type="pic" sz="quarter" idx="25" hasCustomPrompt="1"/>
          </p:nvPr>
        </p:nvSpPr>
        <p:spPr>
          <a:xfrm>
            <a:off x="3873141" y="1550117"/>
            <a:ext cx="720000" cy="720000"/>
          </a:xfrm>
          <a:prstGeom prst="rect">
            <a:avLst/>
          </a:prstGeom>
          <a:blipFill>
            <a:blip r:embed="rId2"/>
            <a:stretch>
              <a:fillRect/>
            </a:stretch>
          </a:blipFill>
        </p:spPr>
        <p:txBody>
          <a:bodyPr/>
          <a:lstStyle>
            <a:lvl1pPr marL="0" indent="0">
              <a:buNone/>
              <a:defRPr/>
            </a:lvl1pPr>
          </a:lstStyle>
          <a:p>
            <a:r>
              <a:rPr kumimoji="1" lang="zh-CN" altLang="en-US" dirty="0"/>
              <a:t> </a:t>
            </a:r>
            <a:endParaRPr kumimoji="1" lang="zh-CN" altLang="en-US" dirty="0"/>
          </a:p>
        </p:txBody>
      </p:sp>
      <p:sp>
        <p:nvSpPr>
          <p:cNvPr id="20" name="图片占位符 37"/>
          <p:cNvSpPr>
            <a:spLocks noGrp="1"/>
          </p:cNvSpPr>
          <p:nvPr>
            <p:ph type="pic" sz="quarter" idx="26" hasCustomPrompt="1"/>
          </p:nvPr>
        </p:nvSpPr>
        <p:spPr>
          <a:xfrm>
            <a:off x="3873141" y="2565277"/>
            <a:ext cx="720000" cy="720000"/>
          </a:xfrm>
          <a:prstGeom prst="rect">
            <a:avLst/>
          </a:prstGeom>
          <a:blipFill>
            <a:blip r:embed="rId3"/>
            <a:stretch>
              <a:fillRect/>
            </a:stretch>
          </a:blipFill>
        </p:spPr>
        <p:txBody>
          <a:bodyPr/>
          <a:lstStyle>
            <a:lvl1pPr marL="0" indent="0">
              <a:buNone/>
              <a:defRPr/>
            </a:lvl1pPr>
          </a:lstStyle>
          <a:p>
            <a:r>
              <a:rPr kumimoji="1" lang="zh-CN" altLang="en-US" dirty="0"/>
              <a:t> </a:t>
            </a:r>
            <a:endParaRPr kumimoji="1" lang="zh-CN" altLang="en-US" dirty="0"/>
          </a:p>
        </p:txBody>
      </p:sp>
      <p:sp>
        <p:nvSpPr>
          <p:cNvPr id="21" name="图片占位符 37"/>
          <p:cNvSpPr>
            <a:spLocks noGrp="1"/>
          </p:cNvSpPr>
          <p:nvPr>
            <p:ph type="pic" sz="quarter" idx="27" hasCustomPrompt="1"/>
          </p:nvPr>
        </p:nvSpPr>
        <p:spPr>
          <a:xfrm>
            <a:off x="3873141" y="3565184"/>
            <a:ext cx="720000" cy="720000"/>
          </a:xfrm>
          <a:prstGeom prst="rect">
            <a:avLst/>
          </a:prstGeom>
          <a:blipFill>
            <a:blip r:embed="rId4"/>
            <a:stretch>
              <a:fillRect/>
            </a:stretch>
          </a:blipFill>
        </p:spPr>
        <p:txBody>
          <a:bodyPr/>
          <a:lstStyle>
            <a:lvl1pPr marL="0" indent="0">
              <a:buNone/>
              <a:defRPr/>
            </a:lvl1pPr>
          </a:lstStyle>
          <a:p>
            <a:r>
              <a:rPr kumimoji="1" lang="zh-CN" altLang="en-US" dirty="0"/>
              <a:t> </a:t>
            </a:r>
            <a:endParaRPr kumimoji="1" lang="zh-CN" altLang="en-US" dirty="0"/>
          </a:p>
        </p:txBody>
      </p:sp>
      <p:sp>
        <p:nvSpPr>
          <p:cNvPr id="22" name="图片占位符 37"/>
          <p:cNvSpPr>
            <a:spLocks noGrp="1"/>
          </p:cNvSpPr>
          <p:nvPr>
            <p:ph type="pic" sz="quarter" idx="28" hasCustomPrompt="1"/>
          </p:nvPr>
        </p:nvSpPr>
        <p:spPr>
          <a:xfrm>
            <a:off x="3873141" y="4580254"/>
            <a:ext cx="720000" cy="720000"/>
          </a:xfrm>
          <a:prstGeom prst="rect">
            <a:avLst/>
          </a:prstGeom>
          <a:blipFill>
            <a:blip r:embed="rId5"/>
            <a:stretch>
              <a:fillRect/>
            </a:stretch>
          </a:blipFill>
        </p:spPr>
        <p:txBody>
          <a:bodyPr/>
          <a:lstStyle>
            <a:lvl1pPr marL="0" indent="0">
              <a:buNone/>
              <a:defRPr/>
            </a:lvl1pPr>
          </a:lstStyle>
          <a:p>
            <a:r>
              <a:rPr kumimoji="1" lang="zh-CN" altLang="en-US" dirty="0"/>
              <a:t> </a:t>
            </a:r>
            <a:endParaRPr kumimoji="1" lang="zh-CN" altLang="en-US" dirty="0"/>
          </a:p>
        </p:txBody>
      </p:sp>
      <p:sp>
        <p:nvSpPr>
          <p:cNvPr id="14" name="标题 1"/>
          <p:cNvSpPr txBox="1"/>
          <p:nvPr userDrawn="1"/>
        </p:nvSpPr>
        <p:spPr>
          <a:xfrm>
            <a:off x="360000" y="360000"/>
            <a:ext cx="10515600" cy="1325563"/>
          </a:xfrm>
          <a:prstGeom prst="rect">
            <a:avLst/>
          </a:prstGeom>
        </p:spPr>
        <p:txBody>
          <a:bodyPr/>
          <a:lstStyle>
            <a:lvl1pPr algn="l" defTabSz="914400" rtl="0" eaLnBrk="1" latinLnBrk="0" hangingPunct="1">
              <a:lnSpc>
                <a:spcPct val="90000"/>
              </a:lnSpc>
              <a:spcBef>
                <a:spcPct val="0"/>
              </a:spcBef>
              <a:buNone/>
              <a:defRPr sz="2400" b="0" kern="1200">
                <a:solidFill>
                  <a:srgbClr val="016EFF"/>
                </a:solidFill>
                <a:latin typeface="微软雅黑" panose="020B0503020204020204" pitchFamily="34" charset="-122"/>
                <a:ea typeface="微软雅黑" panose="020B0503020204020204" pitchFamily="34" charset="-122"/>
                <a:cs typeface="+mj-cs"/>
              </a:defRPr>
            </a:lvl1pPr>
          </a:lstStyle>
          <a:p>
            <a:r>
              <a:rPr lang="zh-CN" altLang="en-US" sz="3600" b="1" dirty="0"/>
              <a:t>目录</a:t>
            </a:r>
            <a:endParaRPr lang="zh-CN" altLang="en-US" sz="3600" b="1" dirty="0"/>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正文">
    <p:spTree>
      <p:nvGrpSpPr>
        <p:cNvPr id="1" name=""/>
        <p:cNvGrpSpPr/>
        <p:nvPr/>
      </p:nvGrpSpPr>
      <p:grpSpPr>
        <a:xfrm>
          <a:off x="0" y="0"/>
          <a:ext cx="0" cy="0"/>
          <a:chOff x="0" y="0"/>
          <a:chExt cx="0" cy="0"/>
        </a:xfrm>
      </p:grpSpPr>
      <p:sp>
        <p:nvSpPr>
          <p:cNvPr id="2" name="标题 1"/>
          <p:cNvSpPr>
            <a:spLocks noGrp="1"/>
          </p:cNvSpPr>
          <p:nvPr>
            <p:ph type="title"/>
          </p:nvPr>
        </p:nvSpPr>
        <p:spPr>
          <a:xfrm>
            <a:off x="360000" y="360000"/>
            <a:ext cx="10515600" cy="533233"/>
          </a:xfrm>
          <a:prstGeom prst="rect">
            <a:avLst/>
          </a:prstGeom>
        </p:spPr>
        <p:txBody>
          <a:bodyPr/>
          <a:lstStyle>
            <a:lvl1pPr>
              <a:defRPr b="0"/>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360000" y="1440000"/>
            <a:ext cx="10515600" cy="4351338"/>
          </a:xfrm>
          <a:prstGeom prst="rect">
            <a:avLst/>
          </a:prstGeom>
        </p:spPr>
        <p:txBody>
          <a:bodyPr/>
          <a:lstStyle>
            <a:lvl1pPr marL="0" indent="0">
              <a:lnSpc>
                <a:spcPct val="200000"/>
              </a:lnSpc>
              <a:buClr>
                <a:srgbClr val="1366ED"/>
              </a:buClr>
              <a:buSzPct val="80000"/>
              <a:buNone/>
              <a:defRPr/>
            </a:lvl1pPr>
            <a:lvl2pPr marL="230505" indent="-228600">
              <a:buSzPct val="80000"/>
              <a:buFont typeface="Wingdings" panose="05000000000000000000" pitchFamily="2" charset="2"/>
              <a:buChar char="l"/>
              <a:defRPr/>
            </a:lvl2pPr>
            <a:lvl3pPr marL="914400" indent="0">
              <a:buSzPct val="60000"/>
              <a:buFont typeface="Wingdings" panose="05000000000000000000" pitchFamily="2" charset="2"/>
              <a:buNone/>
              <a:defRPr>
                <a:solidFill>
                  <a:schemeClr val="tx1">
                    <a:lumMod val="85000"/>
                    <a:lumOff val="15000"/>
                  </a:schemeClr>
                </a:solidFill>
              </a:defRPr>
            </a:lvl3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60000" y="360001"/>
            <a:ext cx="10515600" cy="674716"/>
          </a:xfrm>
          <a:prstGeom prst="rect">
            <a:avLst/>
          </a:prstGeom>
        </p:spPr>
        <p:txBody>
          <a:bodyPr/>
          <a:lstStyle>
            <a:lvl1pPr>
              <a:defRPr b="0"/>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1066123" y="1152824"/>
            <a:ext cx="4823231" cy="5100647"/>
          </a:xfrm>
          <a:prstGeom prst="rect">
            <a:avLst/>
          </a:prstGeom>
        </p:spPr>
        <p:txBody>
          <a:bodyPr/>
          <a:lstStyle>
            <a:lvl1pPr marL="0" indent="0">
              <a:lnSpc>
                <a:spcPct val="100000"/>
              </a:lnSpc>
              <a:spcAft>
                <a:spcPts val="0"/>
              </a:spcAft>
              <a:buClr>
                <a:schemeClr val="bg1"/>
              </a:buClr>
              <a:buSzPct val="200000"/>
              <a:buFont typeface="+mj-lt"/>
              <a:buNone/>
              <a:defRPr sz="2000">
                <a:solidFill>
                  <a:srgbClr val="016EFF"/>
                </a:solidFill>
              </a:defRPr>
            </a:lvl1pPr>
            <a:lvl2pPr marL="230505" indent="-230505">
              <a:spcBef>
                <a:spcPts val="2000"/>
              </a:spcBef>
              <a:buSzPct val="60000"/>
              <a:buFont typeface="Wingdings" panose="05000000000000000000" pitchFamily="2" charset="2"/>
              <a:buChar char="l"/>
              <a:defRPr sz="1800"/>
            </a:lvl2pPr>
            <a:lvl3pPr marL="504190" indent="0">
              <a:buSzPct val="60000"/>
              <a:buFont typeface="Wingdings" panose="05000000000000000000" pitchFamily="2" charset="2"/>
              <a:buNone/>
              <a:defRPr sz="1400">
                <a:solidFill>
                  <a:schemeClr val="tx1">
                    <a:lumMod val="65000"/>
                    <a:lumOff val="35000"/>
                  </a:schemeClr>
                </a:solidFill>
              </a:defRPr>
            </a:lvl3pPr>
            <a:lvl4pPr marL="1371600" indent="0">
              <a:buNone/>
              <a:defRPr/>
            </a:lvl4pPr>
            <a:lvl5pPr marL="1828800" indent="0">
              <a:buNone/>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grpSp>
        <p:nvGrpSpPr>
          <p:cNvPr id="11" name="组合 10"/>
          <p:cNvGrpSpPr/>
          <p:nvPr userDrawn="1"/>
        </p:nvGrpSpPr>
        <p:grpSpPr>
          <a:xfrm>
            <a:off x="550820" y="1135679"/>
            <a:ext cx="360045" cy="398780"/>
            <a:chOff x="6289" y="1997"/>
            <a:chExt cx="567" cy="628"/>
          </a:xfrm>
        </p:grpSpPr>
        <p:sp>
          <p:nvSpPr>
            <p:cNvPr id="12" name="椭圆 11"/>
            <p:cNvSpPr/>
            <p:nvPr/>
          </p:nvSpPr>
          <p:spPr>
            <a:xfrm>
              <a:off x="6289" y="2024"/>
              <a:ext cx="567" cy="567"/>
            </a:xfrm>
            <a:prstGeom prst="ellipse">
              <a:avLst/>
            </a:prstGeom>
            <a:solidFill>
              <a:srgbClr val="006EFF"/>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6308" y="1997"/>
              <a:ext cx="528" cy="6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cxnSp>
        <p:nvCxnSpPr>
          <p:cNvPr id="18" name="直接连接符 8"/>
          <p:cNvCxnSpPr/>
          <p:nvPr userDrawn="1"/>
        </p:nvCxnSpPr>
        <p:spPr>
          <a:xfrm flipV="1">
            <a:off x="730843" y="1508459"/>
            <a:ext cx="0" cy="34074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图片占位符 33"/>
          <p:cNvSpPr>
            <a:spLocks noGrp="1"/>
          </p:cNvSpPr>
          <p:nvPr>
            <p:ph type="pic" sz="quarter" idx="14"/>
          </p:nvPr>
        </p:nvSpPr>
        <p:spPr>
          <a:xfrm>
            <a:off x="6821907" y="1226183"/>
            <a:ext cx="3622738" cy="3818272"/>
          </a:xfrm>
          <a:prstGeom prst="rect">
            <a:avLst/>
          </a:prstGeom>
          <a:blipFill>
            <a:blip r:embed="rId2"/>
            <a:stretch>
              <a:fillRect/>
            </a:stretch>
          </a:blipFill>
        </p:spPr>
        <p:txBody>
          <a:bodyPr/>
          <a:lstStyle>
            <a:lvl1pPr marL="0" indent="0">
              <a:buNone/>
              <a:defRPr/>
            </a:lvl1pPr>
          </a:lstStyle>
          <a:p>
            <a:endParaRPr kumimoji="1" lang="zh-CN" altLang="en-US" dirty="0"/>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60000" y="360001"/>
            <a:ext cx="10515600" cy="521234"/>
          </a:xfrm>
          <a:prstGeom prst="rect">
            <a:avLst/>
          </a:prstGeom>
        </p:spPr>
        <p:txBody>
          <a:bodyPr/>
          <a:lstStyle>
            <a:lvl1pPr>
              <a:defRPr b="0"/>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grpSp>
        <p:nvGrpSpPr>
          <p:cNvPr id="11" name="组合 10"/>
          <p:cNvGrpSpPr/>
          <p:nvPr userDrawn="1"/>
        </p:nvGrpSpPr>
        <p:grpSpPr>
          <a:xfrm>
            <a:off x="5099215" y="1365767"/>
            <a:ext cx="360045" cy="398780"/>
            <a:chOff x="6289" y="1997"/>
            <a:chExt cx="567" cy="628"/>
          </a:xfrm>
        </p:grpSpPr>
        <p:sp>
          <p:nvSpPr>
            <p:cNvPr id="12" name="椭圆 11"/>
            <p:cNvSpPr/>
            <p:nvPr/>
          </p:nvSpPr>
          <p:spPr>
            <a:xfrm>
              <a:off x="6289" y="2024"/>
              <a:ext cx="567" cy="567"/>
            </a:xfrm>
            <a:prstGeom prst="ellipse">
              <a:avLst/>
            </a:prstGeom>
            <a:solidFill>
              <a:srgbClr val="006EFF"/>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6308" y="1997"/>
              <a:ext cx="528" cy="6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cxnSp>
        <p:nvCxnSpPr>
          <p:cNvPr id="18" name="直接连接符 8"/>
          <p:cNvCxnSpPr/>
          <p:nvPr userDrawn="1"/>
        </p:nvCxnSpPr>
        <p:spPr>
          <a:xfrm flipV="1">
            <a:off x="5286783" y="1742957"/>
            <a:ext cx="0" cy="34074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图片占位符 33"/>
          <p:cNvSpPr>
            <a:spLocks noGrp="1"/>
          </p:cNvSpPr>
          <p:nvPr>
            <p:ph type="pic" sz="quarter" idx="14"/>
          </p:nvPr>
        </p:nvSpPr>
        <p:spPr>
          <a:xfrm>
            <a:off x="838200" y="1852691"/>
            <a:ext cx="3974868" cy="2430000"/>
          </a:xfrm>
          <a:prstGeom prst="flowChartAlternateProcess">
            <a:avLst/>
          </a:prstGeom>
          <a:blipFill>
            <a:blip r:embed="rId2"/>
            <a:stretch>
              <a:fillRect/>
            </a:stretch>
          </a:blipFill>
        </p:spPr>
        <p:txBody>
          <a:bodyPr/>
          <a:lstStyle>
            <a:lvl1pPr marL="0" indent="0">
              <a:buNone/>
              <a:defRPr/>
            </a:lvl1pPr>
          </a:lstStyle>
          <a:p>
            <a:endParaRPr kumimoji="1" lang="zh-CN" altLang="en-US" dirty="0"/>
          </a:p>
        </p:txBody>
      </p:sp>
      <p:sp>
        <p:nvSpPr>
          <p:cNvPr id="15" name="内容占位符 2"/>
          <p:cNvSpPr>
            <a:spLocks noGrp="1"/>
          </p:cNvSpPr>
          <p:nvPr>
            <p:ph idx="15" hasCustomPrompt="1"/>
          </p:nvPr>
        </p:nvSpPr>
        <p:spPr>
          <a:xfrm>
            <a:off x="5546328" y="1285144"/>
            <a:ext cx="5712907" cy="4351338"/>
          </a:xfrm>
          <a:prstGeom prst="rect">
            <a:avLst/>
          </a:prstGeom>
        </p:spPr>
        <p:txBody>
          <a:bodyPr/>
          <a:lstStyle>
            <a:lvl1pPr marL="0" indent="0">
              <a:buClr>
                <a:schemeClr val="bg1"/>
              </a:buClr>
              <a:buSzPct val="200000"/>
              <a:buFont typeface="+mj-lt"/>
              <a:buNone/>
              <a:defRPr sz="2000">
                <a:solidFill>
                  <a:srgbClr val="016EFF"/>
                </a:solidFill>
              </a:defRPr>
            </a:lvl1pPr>
            <a:lvl2pPr marL="0" indent="-230505">
              <a:buSzPct val="60000"/>
              <a:buFont typeface="Wingdings" panose="05000000000000000000" pitchFamily="2" charset="2"/>
              <a:buChar char="l"/>
              <a:defRPr sz="1800"/>
            </a:lvl2pPr>
            <a:lvl3pPr marL="504190" indent="0">
              <a:buSzPct val="60000"/>
              <a:buFont typeface="Wingdings" panose="05000000000000000000" pitchFamily="2" charset="2"/>
              <a:buNone/>
              <a:defRPr sz="1400"/>
            </a:lvl3pPr>
            <a:lvl4pPr marL="1371600" indent="0">
              <a:buNone/>
              <a:defRPr/>
            </a:lvl4pPr>
            <a:lvl5pPr marL="1828800" indent="0">
              <a:buNone/>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60000" y="360000"/>
            <a:ext cx="10515600" cy="1325563"/>
          </a:xfrm>
          <a:prstGeom prst="rect">
            <a:avLst/>
          </a:prstGeom>
        </p:spPr>
        <p:txBody>
          <a:bodyPr/>
          <a:lstStyle>
            <a:lvl1pPr>
              <a:defRPr b="0"/>
            </a:lvl1pPr>
          </a:lstStyle>
          <a:p>
            <a:r>
              <a:rPr lang="zh-CN" altLang="en-US" dirty="0"/>
              <a:t>单击此处编辑母版标题样式</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
        <p:nvSpPr>
          <p:cNvPr id="8" name="内容占位符 2"/>
          <p:cNvSpPr>
            <a:spLocks noGrp="1"/>
          </p:cNvSpPr>
          <p:nvPr>
            <p:ph idx="15" hasCustomPrompt="1"/>
          </p:nvPr>
        </p:nvSpPr>
        <p:spPr>
          <a:xfrm>
            <a:off x="360000" y="1844675"/>
            <a:ext cx="5334000" cy="4351338"/>
          </a:xfrm>
          <a:prstGeom prst="rect">
            <a:avLst/>
          </a:prstGeom>
        </p:spPr>
        <p:txBody>
          <a:bodyPr/>
          <a:lstStyle>
            <a:lvl1pPr marL="0" indent="0">
              <a:buClr>
                <a:schemeClr val="bg1"/>
              </a:buClr>
              <a:buSzPct val="200000"/>
              <a:buFont typeface="+mj-lt"/>
              <a:buNone/>
              <a:defRPr sz="2000">
                <a:solidFill>
                  <a:srgbClr val="016EFF"/>
                </a:solidFill>
              </a:defRPr>
            </a:lvl1pPr>
            <a:lvl2pPr marL="0" indent="-230505">
              <a:buSzPct val="60000"/>
              <a:buFont typeface="Wingdings" panose="05000000000000000000" pitchFamily="2" charset="2"/>
              <a:buChar char="l"/>
              <a:defRPr sz="1800"/>
            </a:lvl2pPr>
            <a:lvl3pPr marL="504190" indent="0">
              <a:buSzPct val="60000"/>
              <a:buFont typeface="Wingdings" panose="05000000000000000000" pitchFamily="2" charset="2"/>
              <a:buNone/>
              <a:defRPr sz="1400"/>
            </a:lvl3pPr>
            <a:lvl4pPr marL="1371600" indent="0">
              <a:buNone/>
              <a:defRPr/>
            </a:lvl4pPr>
            <a:lvl5pPr marL="1828800" indent="0">
              <a:buNone/>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9" name="内容占位符 2"/>
          <p:cNvSpPr>
            <a:spLocks noGrp="1"/>
          </p:cNvSpPr>
          <p:nvPr>
            <p:ph idx="16" hasCustomPrompt="1"/>
          </p:nvPr>
        </p:nvSpPr>
        <p:spPr>
          <a:xfrm>
            <a:off x="5694000" y="1844675"/>
            <a:ext cx="5334000" cy="4351338"/>
          </a:xfrm>
          <a:prstGeom prst="rect">
            <a:avLst/>
          </a:prstGeom>
        </p:spPr>
        <p:txBody>
          <a:bodyPr/>
          <a:lstStyle>
            <a:lvl1pPr marL="0" indent="0">
              <a:buClr>
                <a:schemeClr val="bg1"/>
              </a:buClr>
              <a:buSzPct val="200000"/>
              <a:buFont typeface="+mj-lt"/>
              <a:buNone/>
              <a:defRPr sz="2000">
                <a:solidFill>
                  <a:srgbClr val="016EFF"/>
                </a:solidFill>
              </a:defRPr>
            </a:lvl1pPr>
            <a:lvl2pPr marL="0" indent="-230505">
              <a:buSzPct val="60000"/>
              <a:buFont typeface="Wingdings" panose="05000000000000000000" pitchFamily="2" charset="2"/>
              <a:buChar char="l"/>
              <a:defRPr sz="1800"/>
            </a:lvl2pPr>
            <a:lvl3pPr marL="504190" indent="0">
              <a:buSzPct val="60000"/>
              <a:buFont typeface="Wingdings" panose="05000000000000000000" pitchFamily="2" charset="2"/>
              <a:buNone/>
              <a:defRPr sz="1400"/>
            </a:lvl3pPr>
            <a:lvl4pPr marL="1371600" indent="0">
              <a:buNone/>
              <a:defRPr/>
            </a:lvl4pPr>
            <a:lvl5pPr marL="1828800" indent="0">
              <a:buNone/>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栏内容2">
    <p:spTree>
      <p:nvGrpSpPr>
        <p:cNvPr id="1" name=""/>
        <p:cNvGrpSpPr/>
        <p:nvPr/>
      </p:nvGrpSpPr>
      <p:grpSpPr>
        <a:xfrm>
          <a:off x="0" y="0"/>
          <a:ext cx="0" cy="0"/>
          <a:chOff x="0" y="0"/>
          <a:chExt cx="0" cy="0"/>
        </a:xfrm>
      </p:grpSpPr>
      <p:sp>
        <p:nvSpPr>
          <p:cNvPr id="2" name="标题 1"/>
          <p:cNvSpPr>
            <a:spLocks noGrp="1"/>
          </p:cNvSpPr>
          <p:nvPr>
            <p:ph type="title"/>
          </p:nvPr>
        </p:nvSpPr>
        <p:spPr>
          <a:xfrm>
            <a:off x="360000" y="360000"/>
            <a:ext cx="10515600" cy="1325563"/>
          </a:xfrm>
          <a:prstGeom prst="rect">
            <a:avLst/>
          </a:prstGeom>
        </p:spPr>
        <p:txBody>
          <a:bodyPr/>
          <a:lstStyle>
            <a:lvl1pPr>
              <a:defRPr b="0"/>
            </a:lvl1pPr>
          </a:lstStyle>
          <a:p>
            <a:r>
              <a:rPr lang="zh-CN" altLang="en-US" dirty="0"/>
              <a:t>单击此处编辑母版标题样式</a:t>
            </a:r>
            <a:endParaRPr lang="zh-CN" altLang="en-US" dirty="0"/>
          </a:p>
        </p:txBody>
      </p:sp>
      <p:sp>
        <p:nvSpPr>
          <p:cNvPr id="3" name="内容占位符 2"/>
          <p:cNvSpPr>
            <a:spLocks noGrp="1"/>
          </p:cNvSpPr>
          <p:nvPr>
            <p:ph sz="half" idx="1" hasCustomPrompt="1"/>
          </p:nvPr>
        </p:nvSpPr>
        <p:spPr>
          <a:xfrm>
            <a:off x="360000" y="1822450"/>
            <a:ext cx="3758852" cy="4351338"/>
          </a:xfrm>
          <a:prstGeom prst="rect">
            <a:avLst/>
          </a:prstGeom>
        </p:spPr>
        <p:txBody>
          <a:bodyPr/>
          <a:lstStyle>
            <a:lvl1pPr marL="0" indent="0">
              <a:buNone/>
              <a:defRPr sz="1800">
                <a:latin typeface="微软雅黑" panose="020B0503020204020204" pitchFamily="34" charset="-122"/>
                <a:ea typeface="微软雅黑" panose="020B0503020204020204" pitchFamily="34" charset="-122"/>
              </a:defRPr>
            </a:lvl1pPr>
            <a:lvl2pPr marL="457200" indent="0">
              <a:buSzPct val="80000"/>
              <a:buFont typeface="Wingdings" panose="05000000000000000000" pitchFamily="2" charset="2"/>
              <a:buNone/>
              <a:defRPr sz="1400"/>
            </a:lvl2pPr>
            <a:lvl3pPr marL="914400" indent="0">
              <a:buSzPct val="80000"/>
              <a:buFont typeface="Wingdings" panose="05000000000000000000" pitchFamily="2" charset="2"/>
              <a:buNone/>
              <a:defRPr/>
            </a:lvl3pPr>
          </a:lstStyle>
          <a:p>
            <a:pPr lvl="0"/>
            <a:r>
              <a:rPr lang="zh-CN" altLang="en-US" dirty="0"/>
              <a:t>编辑母版文本样式</a:t>
            </a:r>
            <a:endParaRPr lang="zh-CN" altLang="en-US" dirty="0"/>
          </a:p>
          <a:p>
            <a:pPr lvl="1"/>
            <a:r>
              <a:rPr lang="zh-CN" altLang="en-US" dirty="0"/>
              <a:t>第二级</a:t>
            </a:r>
            <a:endParaRPr lang="zh-CN" altLang="en-US" dirty="0"/>
          </a:p>
        </p:txBody>
      </p:sp>
      <p:sp>
        <p:nvSpPr>
          <p:cNvPr id="4" name="内容占位符 3"/>
          <p:cNvSpPr>
            <a:spLocks noGrp="1"/>
          </p:cNvSpPr>
          <p:nvPr>
            <p:ph sz="half" idx="2" hasCustomPrompt="1"/>
          </p:nvPr>
        </p:nvSpPr>
        <p:spPr>
          <a:xfrm>
            <a:off x="7113333" y="1822450"/>
            <a:ext cx="3758852" cy="4351338"/>
          </a:xfrm>
          <a:prstGeom prst="rect">
            <a:avLst/>
          </a:prstGeom>
        </p:spPr>
        <p:txBody>
          <a:bodyPr/>
          <a:lstStyle>
            <a:lvl1pPr marL="0" indent="0">
              <a:buNone/>
              <a:defRPr sz="1800">
                <a:latin typeface="微软雅黑" panose="020B0503020204020204" pitchFamily="34" charset="-122"/>
                <a:ea typeface="微软雅黑" panose="020B0503020204020204" pitchFamily="34" charset="-122"/>
              </a:defRPr>
            </a:lvl1pPr>
            <a:lvl2pPr marL="457200" indent="0">
              <a:buSzPct val="80000"/>
              <a:buFont typeface="Wingdings" panose="05000000000000000000" pitchFamily="2" charset="2"/>
              <a:buNone/>
              <a:defRPr sz="1400">
                <a:latin typeface="微软雅黑" panose="020B0503020204020204" pitchFamily="34" charset="-122"/>
                <a:ea typeface="微软雅黑" panose="020B0503020204020204" pitchFamily="34" charset="-122"/>
              </a:defRPr>
            </a:lvl2pPr>
            <a:lvl3pPr marL="1143000" indent="-228600">
              <a:buSzPct val="80000"/>
              <a:buFont typeface="Wingdings" panose="05000000000000000000" pitchFamily="2" charset="2"/>
              <a:buChar char="n"/>
              <a:defRPr/>
            </a:lvl3pPr>
          </a:lstStyle>
          <a:p>
            <a:pPr lvl="0"/>
            <a:r>
              <a:rPr lang="zh-CN" altLang="en-US" dirty="0"/>
              <a:t>编辑母版文本样式</a:t>
            </a:r>
            <a:endParaRPr lang="zh-CN" altLang="en-US" dirty="0"/>
          </a:p>
          <a:p>
            <a:pPr lvl="1"/>
            <a:r>
              <a:rPr lang="zh-CN" altLang="en-US" dirty="0"/>
              <a:t>第二级</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endParaRPr lang="zh-CN" altLang="en-US" dirty="0"/>
          </a:p>
        </p:txBody>
      </p:sp>
      <p:sp>
        <p:nvSpPr>
          <p:cNvPr id="8" name="图片占位符 33"/>
          <p:cNvSpPr>
            <a:spLocks noGrp="1"/>
          </p:cNvSpPr>
          <p:nvPr>
            <p:ph type="pic" sz="quarter" idx="14"/>
          </p:nvPr>
        </p:nvSpPr>
        <p:spPr>
          <a:xfrm>
            <a:off x="4118852" y="2459266"/>
            <a:ext cx="3197703" cy="3077706"/>
          </a:xfrm>
          <a:prstGeom prst="ellipse">
            <a:avLst/>
          </a:prstGeom>
          <a:blipFill>
            <a:blip r:embed="rId2"/>
            <a:stretch>
              <a:fillRect/>
            </a:stretch>
          </a:blipFill>
          <a:effectLst>
            <a:softEdge rad="0"/>
          </a:effectLst>
        </p:spPr>
        <p:txBody>
          <a:bodyPr/>
          <a:lstStyle>
            <a:lvl1pPr marL="0" indent="0">
              <a:buNone/>
              <a:defRPr/>
            </a:lvl1pPr>
          </a:lstStyle>
          <a:p>
            <a:endParaRPr kumimoji="1" lang="zh-CN" altLang="en-US" dirty="0"/>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章节目录2">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0" y="0"/>
            <a:ext cx="12192000" cy="6857999"/>
          </a:xfrm>
          <a:prstGeom prst="rect">
            <a:avLst/>
          </a:prstGeom>
        </p:spPr>
      </p:pic>
      <p:sp>
        <p:nvSpPr>
          <p:cNvPr id="2" name="标题 1"/>
          <p:cNvSpPr>
            <a:spLocks noGrp="1"/>
          </p:cNvSpPr>
          <p:nvPr>
            <p:ph type="ctrTitle"/>
          </p:nvPr>
        </p:nvSpPr>
        <p:spPr>
          <a:xfrm>
            <a:off x="493221" y="939337"/>
            <a:ext cx="7952509" cy="916853"/>
          </a:xfrm>
          <a:prstGeom prst="rect">
            <a:avLst/>
          </a:prstGeom>
        </p:spPr>
        <p:txBody>
          <a:bodyPr anchor="b">
            <a:normAutofit/>
          </a:bodyPr>
          <a:lstStyle>
            <a:lvl1pPr algn="l">
              <a:defRPr sz="4800">
                <a:solidFill>
                  <a:schemeClr val="bg1"/>
                </a:solidFill>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493221" y="1856190"/>
            <a:ext cx="5467004" cy="729067"/>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endParaRPr lang="zh-CN" altLang="en-US" dirty="0"/>
          </a:p>
        </p:txBody>
      </p:sp>
      <p:pic>
        <p:nvPicPr>
          <p:cNvPr id="14" name="图片 13"/>
          <p:cNvPicPr>
            <a:picLocks noChangeAspect="1"/>
          </p:cNvPicPr>
          <p:nvPr userDrawn="1"/>
        </p:nvPicPr>
        <p:blipFill>
          <a:blip r:embed="rId3"/>
          <a:stretch>
            <a:fillRect/>
          </a:stretch>
        </p:blipFill>
        <p:spPr>
          <a:xfrm>
            <a:off x="10584927" y="6356350"/>
            <a:ext cx="1292464" cy="219475"/>
          </a:xfrm>
          <a:prstGeom prst="rect">
            <a:avLst/>
          </a:prstGeom>
        </p:spPr>
      </p:pic>
      <p:sp>
        <p:nvSpPr>
          <p:cNvPr id="12" name="文本占位符 64"/>
          <p:cNvSpPr>
            <a:spLocks noGrp="1"/>
          </p:cNvSpPr>
          <p:nvPr>
            <p:ph type="body" sz="quarter" idx="15"/>
          </p:nvPr>
        </p:nvSpPr>
        <p:spPr>
          <a:xfrm>
            <a:off x="1065153" y="3558917"/>
            <a:ext cx="2126934" cy="457200"/>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3" name="文本占位符 64"/>
          <p:cNvSpPr>
            <a:spLocks noGrp="1"/>
          </p:cNvSpPr>
          <p:nvPr>
            <p:ph type="body" sz="quarter" idx="16"/>
          </p:nvPr>
        </p:nvSpPr>
        <p:spPr>
          <a:xfrm>
            <a:off x="1065153" y="3964940"/>
            <a:ext cx="3208397" cy="457200"/>
          </a:xfrm>
          <a:prstGeom prst="rect">
            <a:avLst/>
          </a:prstGeom>
        </p:spPr>
        <p:txBody>
          <a:bodyPr/>
          <a:lstStyle>
            <a:lvl1pPr marL="0" indent="0">
              <a:buNone/>
              <a:defRPr sz="14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5" name="文本占位符 64"/>
          <p:cNvSpPr>
            <a:spLocks noGrp="1"/>
          </p:cNvSpPr>
          <p:nvPr>
            <p:ph type="body" sz="quarter" idx="17"/>
          </p:nvPr>
        </p:nvSpPr>
        <p:spPr>
          <a:xfrm>
            <a:off x="1065153" y="4618990"/>
            <a:ext cx="2732147" cy="457200"/>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6" name="文本占位符 64"/>
          <p:cNvSpPr>
            <a:spLocks noGrp="1"/>
          </p:cNvSpPr>
          <p:nvPr>
            <p:ph type="body" sz="quarter" idx="18"/>
          </p:nvPr>
        </p:nvSpPr>
        <p:spPr>
          <a:xfrm>
            <a:off x="1065153" y="5025013"/>
            <a:ext cx="3208397" cy="457200"/>
          </a:xfrm>
          <a:prstGeom prst="rect">
            <a:avLst/>
          </a:prstGeom>
        </p:spPr>
        <p:txBody>
          <a:bodyPr/>
          <a:lstStyle>
            <a:lvl1pPr marL="0" indent="0">
              <a:buNone/>
              <a:defRPr sz="14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7" name="文本占位符 64"/>
          <p:cNvSpPr>
            <a:spLocks noGrp="1"/>
          </p:cNvSpPr>
          <p:nvPr>
            <p:ph type="body" sz="quarter" idx="19"/>
          </p:nvPr>
        </p:nvSpPr>
        <p:spPr>
          <a:xfrm>
            <a:off x="1065154" y="5641906"/>
            <a:ext cx="2506028" cy="457200"/>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8" name="文本占位符 64"/>
          <p:cNvSpPr>
            <a:spLocks noGrp="1"/>
          </p:cNvSpPr>
          <p:nvPr>
            <p:ph type="body" sz="quarter" idx="20"/>
          </p:nvPr>
        </p:nvSpPr>
        <p:spPr>
          <a:xfrm>
            <a:off x="1065153" y="6047929"/>
            <a:ext cx="3208397" cy="457200"/>
          </a:xfrm>
          <a:prstGeom prst="rect">
            <a:avLst/>
          </a:prstGeom>
        </p:spPr>
        <p:txBody>
          <a:bodyPr/>
          <a:lstStyle>
            <a:lvl1pPr marL="0" indent="0">
              <a:buNone/>
              <a:defRPr sz="1400">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9" name="图片占位符 72"/>
          <p:cNvSpPr>
            <a:spLocks noGrp="1"/>
          </p:cNvSpPr>
          <p:nvPr>
            <p:ph type="pic" sz="quarter" idx="21" hasCustomPrompt="1"/>
          </p:nvPr>
        </p:nvSpPr>
        <p:spPr>
          <a:xfrm>
            <a:off x="516513" y="3702343"/>
            <a:ext cx="400050" cy="411187"/>
          </a:xfrm>
          <a:prstGeom prst="rect">
            <a:avLst/>
          </a:prstGeom>
          <a:blipFill>
            <a:blip r:embed="rId4"/>
            <a:stretch>
              <a:fillRect/>
            </a:stretch>
          </a:blipFill>
        </p:spPr>
        <p:txBody>
          <a:bodyPr/>
          <a:lstStyle/>
          <a:p>
            <a:r>
              <a:rPr kumimoji="1" lang="zh-CN" altLang="en-US" dirty="0"/>
              <a:t> </a:t>
            </a:r>
            <a:endParaRPr kumimoji="1" lang="zh-CN" altLang="en-US" dirty="0"/>
          </a:p>
        </p:txBody>
      </p:sp>
      <p:sp>
        <p:nvSpPr>
          <p:cNvPr id="20" name="图片占位符 72"/>
          <p:cNvSpPr>
            <a:spLocks noGrp="1"/>
          </p:cNvSpPr>
          <p:nvPr>
            <p:ph type="pic" sz="quarter" idx="22" hasCustomPrompt="1"/>
          </p:nvPr>
        </p:nvSpPr>
        <p:spPr>
          <a:xfrm>
            <a:off x="535563" y="4776616"/>
            <a:ext cx="400050" cy="411187"/>
          </a:xfrm>
          <a:prstGeom prst="rect">
            <a:avLst/>
          </a:prstGeom>
          <a:blipFill>
            <a:blip r:embed="rId5"/>
            <a:stretch>
              <a:fillRect/>
            </a:stretch>
          </a:blipFill>
        </p:spPr>
        <p:txBody>
          <a:bodyPr/>
          <a:lstStyle/>
          <a:p>
            <a:r>
              <a:rPr kumimoji="1" lang="zh-CN" altLang="en-US" dirty="0"/>
              <a:t> </a:t>
            </a:r>
            <a:endParaRPr kumimoji="1" lang="zh-CN" altLang="en-US" dirty="0"/>
          </a:p>
        </p:txBody>
      </p:sp>
      <p:sp>
        <p:nvSpPr>
          <p:cNvPr id="21" name="图片占位符 72"/>
          <p:cNvSpPr>
            <a:spLocks noGrp="1"/>
          </p:cNvSpPr>
          <p:nvPr>
            <p:ph type="pic" sz="quarter" idx="23" hasCustomPrompt="1"/>
          </p:nvPr>
        </p:nvSpPr>
        <p:spPr>
          <a:xfrm>
            <a:off x="541913" y="5794668"/>
            <a:ext cx="400050" cy="411187"/>
          </a:xfrm>
          <a:prstGeom prst="rect">
            <a:avLst/>
          </a:prstGeom>
          <a:blipFill>
            <a:blip r:embed="rId6"/>
            <a:stretch>
              <a:fillRect/>
            </a:stretch>
          </a:blipFill>
        </p:spPr>
        <p:txBody>
          <a:bodyPr/>
          <a:lstStyle/>
          <a:p>
            <a:r>
              <a:rPr kumimoji="1" lang="zh-CN" altLang="en-US" dirty="0"/>
              <a:t> </a:t>
            </a:r>
            <a:endParaRPr kumimoji="1" lang="zh-CN" altLang="en-US" dirty="0"/>
          </a:p>
        </p:txBody>
      </p:sp>
      <p:pic>
        <p:nvPicPr>
          <p:cNvPr id="8" name="图片 7"/>
          <p:cNvPicPr>
            <a:picLocks noChangeAspect="1"/>
          </p:cNvPicPr>
          <p:nvPr userDrawn="1"/>
        </p:nvPicPr>
        <p:blipFill>
          <a:blip r:embed="rId7"/>
          <a:stretch>
            <a:fillRect/>
          </a:stretch>
        </p:blipFill>
        <p:spPr>
          <a:xfrm>
            <a:off x="10770616" y="16138"/>
            <a:ext cx="48772" cy="1438781"/>
          </a:xfrm>
          <a:prstGeom prst="rect">
            <a:avLst/>
          </a:prstGeom>
        </p:spPr>
      </p:pic>
      <p:sp>
        <p:nvSpPr>
          <p:cNvPr id="31" name="文本占位符 61"/>
          <p:cNvSpPr>
            <a:spLocks noGrp="1"/>
          </p:cNvSpPr>
          <p:nvPr>
            <p:ph type="body" sz="quarter" idx="13" hasCustomPrompt="1"/>
          </p:nvPr>
        </p:nvSpPr>
        <p:spPr>
          <a:xfrm>
            <a:off x="10198190" y="1235061"/>
            <a:ext cx="1153986" cy="1145373"/>
          </a:xfrm>
          <a:prstGeom prst="rect">
            <a:avLst/>
          </a:prstGeom>
        </p:spPr>
        <p:txBody>
          <a:bodyPr/>
          <a:lstStyle>
            <a:lvl1pPr marL="0" indent="0">
              <a:buNone/>
              <a:defRPr sz="6000" b="1">
                <a:solidFill>
                  <a:schemeClr val="bg1"/>
                </a:solidFill>
                <a:latin typeface="+mn-ea"/>
                <a:ea typeface="+mn-ea"/>
              </a:defRPr>
            </a:lvl1pPr>
          </a:lstStyle>
          <a:p>
            <a:r>
              <a:rPr kumimoji="1" lang="en-US" altLang="zh-CN" dirty="0"/>
              <a:t>02</a:t>
            </a:r>
            <a:endParaRPr kumimoji="1" lang="zh-CN" altLang="en-US" dirty="0"/>
          </a:p>
        </p:txBody>
      </p:sp>
      <p:sp>
        <p:nvSpPr>
          <p:cNvPr id="32" name="文本占位符 59"/>
          <p:cNvSpPr>
            <a:spLocks noGrp="1"/>
          </p:cNvSpPr>
          <p:nvPr>
            <p:ph type="body" sz="quarter" idx="14" hasCustomPrompt="1"/>
          </p:nvPr>
        </p:nvSpPr>
        <p:spPr>
          <a:xfrm>
            <a:off x="10358845" y="2348409"/>
            <a:ext cx="872314" cy="452671"/>
          </a:xfrm>
          <a:prstGeom prst="rect">
            <a:avLst/>
          </a:prstGeom>
        </p:spPr>
        <p:txBody>
          <a:bodyPr/>
          <a:lstStyle>
            <a:lvl1pPr marL="0" indent="0">
              <a:buNone/>
              <a:defRPr sz="2000" b="1">
                <a:solidFill>
                  <a:schemeClr val="bg1"/>
                </a:solidFill>
                <a:latin typeface="+mn-ea"/>
                <a:ea typeface="+mn-ea"/>
              </a:defRPr>
            </a:lvl1pPr>
          </a:lstStyle>
          <a:p>
            <a:r>
              <a:rPr kumimoji="1" lang="en-US" altLang="zh-CN" dirty="0"/>
              <a:t>PART</a:t>
            </a:r>
            <a:endParaRPr kumimoji="1" lang="zh-CN" altLang="en-US" dirty="0"/>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8.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4"/>
          <a:stretch>
            <a:fillRect/>
          </a:stretch>
        </p:blipFill>
        <p:spPr>
          <a:xfrm>
            <a:off x="10492047" y="356461"/>
            <a:ext cx="1304657" cy="206742"/>
          </a:xfrm>
          <a:prstGeom prst="rect">
            <a:avLst/>
          </a:prstGeom>
        </p:spPr>
      </p:pic>
      <p:sp>
        <p:nvSpPr>
          <p:cNvPr id="2" name="文本占位符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wipe/>
  </p:transition>
  <p:txStyles>
    <p:title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505"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19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3.svg"/><Relationship Id="rId7" Type="http://schemas.openxmlformats.org/officeDocument/2006/relationships/image" Target="../media/image41.png"/><Relationship Id="rId6" Type="http://schemas.openxmlformats.org/officeDocument/2006/relationships/image" Target="../media/image12.svg"/><Relationship Id="rId5" Type="http://schemas.openxmlformats.org/officeDocument/2006/relationships/image" Target="../media/image40.png"/><Relationship Id="rId4" Type="http://schemas.openxmlformats.org/officeDocument/2006/relationships/image" Target="../media/image11.svg"/><Relationship Id="rId3" Type="http://schemas.openxmlformats.org/officeDocument/2006/relationships/image" Target="../media/image39.png"/><Relationship Id="rId2" Type="http://schemas.openxmlformats.org/officeDocument/2006/relationships/image" Target="../media/image10.svg"/><Relationship Id="rId1"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svg"/><Relationship Id="rId7" Type="http://schemas.openxmlformats.org/officeDocument/2006/relationships/image" Target="../media/image23.png"/><Relationship Id="rId6" Type="http://schemas.openxmlformats.org/officeDocument/2006/relationships/image" Target="../media/image3.svg"/><Relationship Id="rId5" Type="http://schemas.openxmlformats.org/officeDocument/2006/relationships/image" Target="../media/image22.png"/><Relationship Id="rId4" Type="http://schemas.openxmlformats.org/officeDocument/2006/relationships/image" Target="../media/image2.svg"/><Relationship Id="rId3" Type="http://schemas.openxmlformats.org/officeDocument/2006/relationships/image" Target="../media/image21.png"/><Relationship Id="rId2" Type="http://schemas.openxmlformats.org/officeDocument/2006/relationships/image" Target="../media/image1.svg"/><Relationship Id="rId1"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26.png"/><Relationship Id="rId4" Type="http://schemas.openxmlformats.org/officeDocument/2006/relationships/image" Target="../media/image6.svg"/><Relationship Id="rId3" Type="http://schemas.openxmlformats.org/officeDocument/2006/relationships/image" Target="../media/image25.png"/><Relationship Id="rId2" Type="http://schemas.openxmlformats.org/officeDocument/2006/relationships/image" Target="../media/image5.svg"/><Relationship Id="rId1"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69.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70.png"/><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13.xml"/><Relationship Id="rId4" Type="http://schemas.openxmlformats.org/officeDocument/2006/relationships/hyperlink" Target="https://cloud.tencent.com/document/product/866/36470" TargetMode="External"/><Relationship Id="rId3" Type="http://schemas.openxmlformats.org/officeDocument/2006/relationships/hyperlink" Target="https://cloud.tencent.com/document/product/866/33511" TargetMode="External"/><Relationship Id="rId2" Type="http://schemas.openxmlformats.org/officeDocument/2006/relationships/hyperlink" Target="https://cloud.tencent.com/document/product/866/33510" TargetMode="External"/><Relationship Id="rId1" Type="http://schemas.openxmlformats.org/officeDocument/2006/relationships/hyperlink" Target="https://cloud.tencent.com/document/product/866/33509" TargetMode="Externa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1.xml"/><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image" Target="../media/image3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27.png"/><Relationship Id="rId2" Type="http://schemas.microsoft.com/office/2007/relationships/media" Target="../media/media1.mp4"/><Relationship Id="rId1" Type="http://schemas.openxmlformats.org/officeDocument/2006/relationships/video" Target="../media/media1.mp4"/></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image" Target="../media/image7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1" Type="http://schemas.openxmlformats.org/officeDocument/2006/relationships/notesSlide" Target="../notesSlides/notesSlide4.xml"/><Relationship Id="rId10" Type="http://schemas.openxmlformats.org/officeDocument/2006/relationships/slideLayout" Target="../slideLayouts/slideLayout13.xml"/><Relationship Id="rId1" Type="http://schemas.openxmlformats.org/officeDocument/2006/relationships/image" Target="../media/image28.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35.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svg"/><Relationship Id="rId7" Type="http://schemas.openxmlformats.org/officeDocument/2006/relationships/image" Target="../media/image23.png"/><Relationship Id="rId6" Type="http://schemas.openxmlformats.org/officeDocument/2006/relationships/image" Target="../media/image9.svg"/><Relationship Id="rId5" Type="http://schemas.openxmlformats.org/officeDocument/2006/relationships/image" Target="../media/image37.png"/><Relationship Id="rId4" Type="http://schemas.openxmlformats.org/officeDocument/2006/relationships/image" Target="../media/image8.svg"/><Relationship Id="rId3" Type="http://schemas.openxmlformats.org/officeDocument/2006/relationships/image" Target="../media/image36.png"/><Relationship Id="rId2" Type="http://schemas.openxmlformats.org/officeDocument/2006/relationships/image" Target="../media/image1.svg"/><Relationship Id="rId10" Type="http://schemas.openxmlformats.org/officeDocument/2006/relationships/notesSlide" Target="../notesSlides/notesSlide7.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9267" y="2885242"/>
            <a:ext cx="5467004" cy="2470041"/>
          </a:xfrm>
        </p:spPr>
        <p:txBody>
          <a:bodyPr>
            <a:normAutofit fontScale="90000"/>
          </a:bodyPr>
          <a:lstStyle/>
          <a:p>
            <a:pPr fontAlgn="auto">
              <a:lnSpc>
                <a:spcPts val="7600"/>
              </a:lnSpc>
            </a:pPr>
            <a:r>
              <a:rPr lang="zh-CN" altLang="en-US" dirty="0">
                <a:latin typeface="+mn-ea"/>
                <a:cs typeface="+mn-ea"/>
              </a:rPr>
              <a:t>腾讯云 </a:t>
            </a:r>
            <a:r>
              <a:rPr lang="en-US" altLang="zh-CN" dirty="0">
                <a:latin typeface="+mn-ea"/>
                <a:cs typeface="+mn-ea"/>
              </a:rPr>
              <a:t>OCR </a:t>
            </a:r>
            <a:r>
              <a:rPr lang="zh-CN" altLang="en-US" dirty="0">
                <a:latin typeface="+mn-ea"/>
                <a:cs typeface="+mn-ea"/>
              </a:rPr>
              <a:t>文字识别接入指南</a:t>
            </a:r>
            <a:br>
              <a:rPr lang="zh-CN" altLang="en-US" dirty="0">
                <a:latin typeface="+mn-ea"/>
                <a:cs typeface="+mn-ea"/>
              </a:rPr>
            </a:br>
            <a:endParaRPr lang="zh-CN" altLang="en-US" dirty="0"/>
          </a:p>
        </p:txBody>
      </p:sp>
      <p:sp>
        <p:nvSpPr>
          <p:cNvPr id="3" name="副标题 2"/>
          <p:cNvSpPr>
            <a:spLocks noGrp="1"/>
          </p:cNvSpPr>
          <p:nvPr>
            <p:ph type="subTitle" idx="1"/>
          </p:nvPr>
        </p:nvSpPr>
        <p:spPr>
          <a:xfrm>
            <a:off x="489267" y="4519843"/>
            <a:ext cx="5467004" cy="729067"/>
          </a:xfrm>
        </p:spPr>
        <p:txBody>
          <a:bodyPr/>
          <a:lstStyle/>
          <a:p>
            <a:r>
              <a:rPr lang="zh-CN" altLang="en-US" dirty="0">
                <a:latin typeface="+mn-ea"/>
              </a:rPr>
              <a:t>腾讯云前端工程师：王青鹏</a:t>
            </a:r>
            <a:endParaRPr lang="zh-CN" altLang="en-US" dirty="0">
              <a:latin typeface="+mn-ea"/>
            </a:endParaRPr>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0740" y="1609090"/>
            <a:ext cx="864235" cy="864235"/>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ctrTitle"/>
          </p:nvPr>
        </p:nvSpPr>
        <p:spPr/>
        <p:txBody>
          <a:bodyPr>
            <a:normAutofit/>
          </a:bodyPr>
          <a:lstStyle/>
          <a:p>
            <a:r>
              <a:rPr lang="zh-CN" altLang="en-US" dirty="0">
                <a:latin typeface="+mn-ea"/>
                <a:sym typeface="+mn-ea"/>
              </a:rPr>
              <a:t>如何快速上手（示例）</a:t>
            </a:r>
            <a:endParaRPr lang="zh-CN" altLang="en-US" dirty="0"/>
          </a:p>
        </p:txBody>
      </p:sp>
      <p:sp>
        <p:nvSpPr>
          <p:cNvPr id="11" name="副标题 10"/>
          <p:cNvSpPr>
            <a:spLocks noGrp="1"/>
          </p:cNvSpPr>
          <p:nvPr>
            <p:ph type="subTitle" idx="1"/>
          </p:nvPr>
        </p:nvSpPr>
        <p:spPr>
          <a:xfrm>
            <a:off x="493220" y="1856190"/>
            <a:ext cx="9432015" cy="729067"/>
          </a:xfrm>
        </p:spPr>
        <p:txBody>
          <a:bodyPr>
            <a:normAutofit/>
          </a:bodyPr>
          <a:lstStyle/>
          <a:p>
            <a:r>
              <a:rPr kumimoji="1" lang="en-US" altLang="zh-CN" b="1" dirty="0">
                <a:latin typeface="+mn-ea"/>
              </a:rPr>
              <a:t>Demonstrate how </a:t>
            </a:r>
            <a:r>
              <a:rPr kumimoji="1" lang="en-US" altLang="zh-CN" sz="2200" b="1" dirty="0">
                <a:latin typeface="+mn-ea"/>
              </a:rPr>
              <a:t>to</a:t>
            </a:r>
            <a:r>
              <a:rPr kumimoji="1" lang="en-US" altLang="zh-CN" b="1" dirty="0">
                <a:latin typeface="+mn-ea"/>
              </a:rPr>
              <a:t> get started quickly with examples</a:t>
            </a:r>
            <a:endParaRPr kumimoji="1" lang="en-US" altLang="zh-CN" b="1" dirty="0">
              <a:latin typeface="+mn-ea"/>
            </a:endParaRPr>
          </a:p>
          <a:p>
            <a:endParaRPr lang="zh-CN" altLang="en-US" dirty="0"/>
          </a:p>
        </p:txBody>
      </p:sp>
      <p:sp>
        <p:nvSpPr>
          <p:cNvPr id="14" name="文本占位符 13"/>
          <p:cNvSpPr>
            <a:spLocks noGrp="1"/>
          </p:cNvSpPr>
          <p:nvPr>
            <p:ph type="body" sz="quarter" idx="15"/>
          </p:nvPr>
        </p:nvSpPr>
        <p:spPr>
          <a:xfrm>
            <a:off x="1041859" y="2688905"/>
            <a:ext cx="3773177" cy="457200"/>
          </a:xfrm>
        </p:spPr>
        <p:txBody>
          <a:bodyPr>
            <a:normAutofit/>
          </a:bodyPr>
          <a:lstStyle/>
          <a:p>
            <a:r>
              <a:rPr lang="en-US" altLang="zh-CN" dirty="0">
                <a:cs typeface="+mn-ea"/>
                <a:sym typeface="+mn-ea"/>
              </a:rPr>
              <a:t>2.1</a:t>
            </a:r>
            <a:r>
              <a:rPr lang="zh-CN" altLang="en-US" dirty="0">
                <a:cs typeface="+mn-ea"/>
                <a:sym typeface="+mn-ea"/>
              </a:rPr>
              <a:t>  </a:t>
            </a:r>
            <a:r>
              <a:rPr lang="en-US" altLang="zh-CN" dirty="0">
                <a:cs typeface="+mn-ea"/>
                <a:sym typeface="+mn-ea"/>
              </a:rPr>
              <a:t>API 3.0 </a:t>
            </a:r>
            <a:r>
              <a:rPr lang="zh-CN" altLang="en-US" dirty="0">
                <a:cs typeface="+mn-ea"/>
                <a:sym typeface="+mn-ea"/>
              </a:rPr>
              <a:t>在线调用</a:t>
            </a:r>
            <a:endParaRPr lang="zh-CN" altLang="en-US" dirty="0"/>
          </a:p>
        </p:txBody>
      </p:sp>
      <p:sp>
        <p:nvSpPr>
          <p:cNvPr id="15" name="文本占位符 14"/>
          <p:cNvSpPr>
            <a:spLocks noGrp="1"/>
          </p:cNvSpPr>
          <p:nvPr>
            <p:ph type="body" sz="quarter" idx="16"/>
          </p:nvPr>
        </p:nvSpPr>
        <p:spPr>
          <a:xfrm>
            <a:off x="1041859" y="3094928"/>
            <a:ext cx="9156330" cy="457200"/>
          </a:xfrm>
        </p:spPr>
        <p:txBody>
          <a:bodyPr>
            <a:noAutofit/>
          </a:bodyPr>
          <a:lstStyle/>
          <a:p>
            <a:r>
              <a:rPr lang="zh-CN" altLang="en-US" dirty="0">
                <a:cs typeface="+mn-ea"/>
              </a:rPr>
              <a:t>腾讯云官网提供了一款在线测试工具，提供了在线调用、签名验证、</a:t>
            </a:r>
            <a:r>
              <a:rPr lang="en-US" altLang="zh-CN" dirty="0">
                <a:cs typeface="+mn-ea"/>
              </a:rPr>
              <a:t>SDK</a:t>
            </a:r>
            <a:r>
              <a:rPr lang="zh-CN" altLang="en-US" dirty="0">
                <a:cs typeface="+mn-ea"/>
              </a:rPr>
              <a:t>代码生成和快速检索接口等能力，能显著降低使用腾讯云 </a:t>
            </a:r>
            <a:r>
              <a:rPr lang="en-US" altLang="zh-CN" dirty="0">
                <a:cs typeface="+mn-ea"/>
              </a:rPr>
              <a:t>API 3.0 </a:t>
            </a:r>
            <a:r>
              <a:rPr lang="zh-CN" altLang="en-US" dirty="0">
                <a:cs typeface="+mn-ea"/>
              </a:rPr>
              <a:t>的难度 。 通过这个工具，我们就能使用很少的参数实现代码生成和</a:t>
            </a:r>
            <a:r>
              <a:rPr lang="en-US" altLang="zh-CN" dirty="0">
                <a:cs typeface="+mn-ea"/>
              </a:rPr>
              <a:t> API </a:t>
            </a:r>
            <a:r>
              <a:rPr lang="zh-CN" altLang="en-US" dirty="0">
                <a:cs typeface="+mn-ea"/>
              </a:rPr>
              <a:t>快速调用 。</a:t>
            </a:r>
            <a:endParaRPr lang="zh-CN" altLang="en-US" dirty="0"/>
          </a:p>
        </p:txBody>
      </p:sp>
      <p:sp>
        <p:nvSpPr>
          <p:cNvPr id="16" name="文本占位符 15"/>
          <p:cNvSpPr>
            <a:spLocks noGrp="1"/>
          </p:cNvSpPr>
          <p:nvPr>
            <p:ph type="body" sz="quarter" idx="17"/>
          </p:nvPr>
        </p:nvSpPr>
        <p:spPr>
          <a:xfrm>
            <a:off x="1041860" y="3748978"/>
            <a:ext cx="2732147" cy="457200"/>
          </a:xfrm>
        </p:spPr>
        <p:txBody>
          <a:bodyPr>
            <a:normAutofit/>
          </a:bodyPr>
          <a:lstStyle/>
          <a:p>
            <a:r>
              <a:rPr lang="en-US" altLang="zh-CN" dirty="0">
                <a:cs typeface="+mn-ea"/>
                <a:sym typeface="+mn-ea"/>
              </a:rPr>
              <a:t>2.2</a:t>
            </a:r>
            <a:r>
              <a:rPr lang="zh-CN" altLang="en-US" dirty="0">
                <a:cs typeface="+mn-ea"/>
                <a:sym typeface="+mn-ea"/>
              </a:rPr>
              <a:t>  </a:t>
            </a:r>
            <a:r>
              <a:rPr lang="en-US" altLang="zh-CN" dirty="0">
                <a:cs typeface="+mn-ea"/>
                <a:sym typeface="+mn-ea"/>
              </a:rPr>
              <a:t>SDK DEMO</a:t>
            </a:r>
            <a:endParaRPr lang="zh-CN" altLang="en-US" dirty="0"/>
          </a:p>
        </p:txBody>
      </p:sp>
      <p:sp>
        <p:nvSpPr>
          <p:cNvPr id="17" name="文本占位符 16"/>
          <p:cNvSpPr>
            <a:spLocks noGrp="1"/>
          </p:cNvSpPr>
          <p:nvPr>
            <p:ph type="body" sz="quarter" idx="18"/>
          </p:nvPr>
        </p:nvSpPr>
        <p:spPr>
          <a:xfrm>
            <a:off x="1041859" y="4155001"/>
            <a:ext cx="9156330" cy="457200"/>
          </a:xfrm>
        </p:spPr>
        <p:txBody>
          <a:bodyPr>
            <a:noAutofit/>
          </a:bodyPr>
          <a:lstStyle/>
          <a:p>
            <a:r>
              <a:rPr lang="zh-CN" altLang="en-US" dirty="0">
                <a:latin typeface="+mn-ea"/>
                <a:cs typeface="+mn-ea"/>
                <a:sym typeface="+mn-ea"/>
              </a:rPr>
              <a:t>为方便开发者调试和接入腾讯云产品，腾讯云官网提供了 </a:t>
            </a:r>
            <a:r>
              <a:rPr lang="en-US" altLang="zh-CN" dirty="0">
                <a:latin typeface="+mn-ea"/>
                <a:cs typeface="+mn-ea"/>
                <a:sym typeface="+mn-ea"/>
              </a:rPr>
              <a:t>Java</a:t>
            </a:r>
            <a:r>
              <a:rPr lang="zh-CN" altLang="en-US" dirty="0">
                <a:latin typeface="+mn-ea"/>
                <a:cs typeface="+mn-ea"/>
                <a:sym typeface="+mn-ea"/>
              </a:rPr>
              <a:t>、</a:t>
            </a:r>
            <a:r>
              <a:rPr lang="en-US" altLang="zh-CN" dirty="0">
                <a:latin typeface="+mn-ea"/>
                <a:cs typeface="+mn-ea"/>
                <a:sym typeface="+mn-ea"/>
              </a:rPr>
              <a:t>Python</a:t>
            </a:r>
            <a:r>
              <a:rPr lang="zh-CN" altLang="en-US" dirty="0">
                <a:latin typeface="+mn-ea"/>
                <a:cs typeface="+mn-ea"/>
                <a:sym typeface="+mn-ea"/>
              </a:rPr>
              <a:t>、</a:t>
            </a:r>
            <a:r>
              <a:rPr lang="en-US" altLang="zh-CN" dirty="0">
                <a:latin typeface="+mn-ea"/>
                <a:cs typeface="+mn-ea"/>
                <a:sym typeface="+mn-ea"/>
              </a:rPr>
              <a:t>Node.js</a:t>
            </a:r>
            <a:r>
              <a:rPr lang="zh-CN" altLang="en-US" dirty="0">
                <a:latin typeface="+mn-ea"/>
                <a:cs typeface="+mn-ea"/>
                <a:sym typeface="+mn-ea"/>
              </a:rPr>
              <a:t>、</a:t>
            </a:r>
            <a:r>
              <a:rPr lang="en-US" altLang="zh-CN" dirty="0">
                <a:latin typeface="+mn-ea"/>
                <a:cs typeface="+mn-ea"/>
                <a:sym typeface="+mn-ea"/>
              </a:rPr>
              <a:t>PHP</a:t>
            </a:r>
            <a:r>
              <a:rPr lang="zh-CN" altLang="en-US" dirty="0">
                <a:latin typeface="+mn-ea"/>
                <a:cs typeface="+mn-ea"/>
                <a:sym typeface="+mn-ea"/>
              </a:rPr>
              <a:t>、</a:t>
            </a:r>
            <a:r>
              <a:rPr lang="en-US" altLang="zh-CN" dirty="0">
                <a:latin typeface="+mn-ea"/>
                <a:cs typeface="+mn-ea"/>
                <a:sym typeface="+mn-ea"/>
              </a:rPr>
              <a:t>GO</a:t>
            </a:r>
            <a:r>
              <a:rPr lang="zh-CN" altLang="en-US" dirty="0">
                <a:latin typeface="+mn-ea"/>
                <a:cs typeface="+mn-ea"/>
                <a:sym typeface="+mn-ea"/>
              </a:rPr>
              <a:t>、</a:t>
            </a:r>
            <a:r>
              <a:rPr lang="en-US" altLang="zh-CN" dirty="0">
                <a:latin typeface="+mn-ea"/>
                <a:cs typeface="+mn-ea"/>
                <a:sym typeface="+mn-ea"/>
              </a:rPr>
              <a:t>.NET </a:t>
            </a:r>
            <a:r>
              <a:rPr lang="zh-CN" altLang="en-US" dirty="0">
                <a:latin typeface="+mn-ea"/>
                <a:cs typeface="+mn-ea"/>
                <a:sym typeface="+mn-ea"/>
              </a:rPr>
              <a:t>六种语言的</a:t>
            </a:r>
            <a:r>
              <a:rPr lang="en-US" altLang="zh-CN" dirty="0">
                <a:latin typeface="+mn-ea"/>
                <a:cs typeface="+mn-ea"/>
                <a:sym typeface="+mn-ea"/>
              </a:rPr>
              <a:t> SDK </a:t>
            </a:r>
            <a:r>
              <a:rPr lang="zh-CN" altLang="en-US" dirty="0">
                <a:latin typeface="+mn-ea"/>
                <a:cs typeface="+mn-ea"/>
                <a:sym typeface="+mn-ea"/>
              </a:rPr>
              <a:t>包，这里使用 </a:t>
            </a:r>
            <a:r>
              <a:rPr lang="en-US" altLang="zh-CN" dirty="0">
                <a:latin typeface="+mn-ea"/>
                <a:cs typeface="+mn-ea"/>
                <a:sym typeface="+mn-ea"/>
              </a:rPr>
              <a:t>Node.js SDK </a:t>
            </a:r>
            <a:r>
              <a:rPr lang="zh-CN" altLang="en-US" dirty="0">
                <a:latin typeface="+mn-ea"/>
                <a:cs typeface="+mn-ea"/>
                <a:sym typeface="+mn-ea"/>
              </a:rPr>
              <a:t>，以</a:t>
            </a:r>
            <a:r>
              <a:rPr lang="en-US" altLang="zh-CN" dirty="0">
                <a:latin typeface="+mn-ea"/>
                <a:cs typeface="+mn-ea"/>
                <a:sym typeface="+mn-ea"/>
              </a:rPr>
              <a:t> OCR </a:t>
            </a:r>
            <a:r>
              <a:rPr lang="zh-CN" altLang="en-US" dirty="0">
                <a:latin typeface="+mn-ea"/>
                <a:cs typeface="+mn-ea"/>
                <a:sym typeface="+mn-ea"/>
              </a:rPr>
              <a:t>文字识别通用印刷体（</a:t>
            </a:r>
            <a:r>
              <a:rPr lang="en-US" altLang="zh-CN" dirty="0" err="1">
                <a:latin typeface="+mn-ea"/>
                <a:cs typeface="+mn-ea"/>
                <a:sym typeface="+mn-ea"/>
              </a:rPr>
              <a:t>GeneralBasicOCR</a:t>
            </a:r>
            <a:r>
              <a:rPr lang="zh-CN" altLang="en-US" dirty="0">
                <a:latin typeface="+mn-ea"/>
                <a:cs typeface="+mn-ea"/>
                <a:sym typeface="+mn-ea"/>
              </a:rPr>
              <a:t>）接口为例演示如何快速调用 。</a:t>
            </a:r>
            <a:endParaRPr lang="zh-CN" altLang="en-US" dirty="0"/>
          </a:p>
        </p:txBody>
      </p:sp>
      <p:sp>
        <p:nvSpPr>
          <p:cNvPr id="18" name="文本占位符 17"/>
          <p:cNvSpPr>
            <a:spLocks noGrp="1"/>
          </p:cNvSpPr>
          <p:nvPr>
            <p:ph type="body" sz="quarter" idx="19"/>
          </p:nvPr>
        </p:nvSpPr>
        <p:spPr>
          <a:xfrm>
            <a:off x="1041860" y="4771894"/>
            <a:ext cx="3959607" cy="457200"/>
          </a:xfrm>
        </p:spPr>
        <p:txBody>
          <a:bodyPr>
            <a:normAutofit/>
          </a:bodyPr>
          <a:lstStyle/>
          <a:p>
            <a:r>
              <a:rPr lang="en-US" altLang="zh-CN" dirty="0">
                <a:cs typeface="+mn-ea"/>
                <a:sym typeface="+mn-ea"/>
              </a:rPr>
              <a:t>2.3</a:t>
            </a:r>
            <a:r>
              <a:rPr lang="zh-CN" altLang="en-US" dirty="0">
                <a:cs typeface="+mn-ea"/>
                <a:sym typeface="+mn-ea"/>
              </a:rPr>
              <a:t>  </a:t>
            </a:r>
            <a:r>
              <a:rPr lang="en-US" altLang="zh-CN" dirty="0">
                <a:cs typeface="+mn-ea"/>
                <a:sym typeface="+mn-ea"/>
              </a:rPr>
              <a:t>Postman</a:t>
            </a:r>
            <a:endParaRPr lang="zh-CN" altLang="en-US" dirty="0"/>
          </a:p>
        </p:txBody>
      </p:sp>
      <p:sp>
        <p:nvSpPr>
          <p:cNvPr id="19" name="文本占位符 18"/>
          <p:cNvSpPr>
            <a:spLocks noGrp="1"/>
          </p:cNvSpPr>
          <p:nvPr>
            <p:ph type="body" sz="quarter" idx="20"/>
          </p:nvPr>
        </p:nvSpPr>
        <p:spPr>
          <a:xfrm>
            <a:off x="1041860" y="5177917"/>
            <a:ext cx="9156330" cy="457200"/>
          </a:xfrm>
        </p:spPr>
        <p:txBody>
          <a:bodyPr>
            <a:noAutofit/>
          </a:bodyPr>
          <a:lstStyle/>
          <a:p>
            <a:r>
              <a:rPr lang="zh-CN" altLang="en-US" dirty="0">
                <a:latin typeface="+mn-ea"/>
                <a:cs typeface="+mn-ea"/>
                <a:sym typeface="+mn-ea"/>
              </a:rPr>
              <a:t>一款功能超级强大的用于发送 </a:t>
            </a:r>
            <a:r>
              <a:rPr lang="en-US" altLang="zh-CN" dirty="0">
                <a:latin typeface="+mn-ea"/>
                <a:cs typeface="+mn-ea"/>
                <a:sym typeface="+mn-ea"/>
              </a:rPr>
              <a:t>HTTP </a:t>
            </a:r>
            <a:r>
              <a:rPr lang="zh-CN" altLang="en-US" dirty="0">
                <a:latin typeface="+mn-ea"/>
                <a:cs typeface="+mn-ea"/>
                <a:sym typeface="+mn-ea"/>
              </a:rPr>
              <a:t>请求的软件，测试接口参数，发送请求，方便快捷 。这里以 </a:t>
            </a:r>
            <a:r>
              <a:rPr lang="en-US" altLang="zh-CN" dirty="0">
                <a:latin typeface="+mn-ea"/>
                <a:cs typeface="+mn-ea"/>
                <a:sym typeface="+mn-ea"/>
              </a:rPr>
              <a:t>OCR </a:t>
            </a:r>
            <a:r>
              <a:rPr lang="zh-CN" altLang="en-US" dirty="0">
                <a:latin typeface="+mn-ea"/>
                <a:cs typeface="+mn-ea"/>
                <a:sym typeface="+mn-ea"/>
              </a:rPr>
              <a:t>文字识别通用印刷体（</a:t>
            </a:r>
            <a:r>
              <a:rPr lang="en-US" altLang="zh-CN" dirty="0" err="1">
                <a:latin typeface="+mn-ea"/>
                <a:cs typeface="+mn-ea"/>
                <a:sym typeface="+mn-ea"/>
              </a:rPr>
              <a:t>GeneralBasicOCR</a:t>
            </a:r>
            <a:r>
              <a:rPr lang="zh-CN" altLang="en-US" dirty="0">
                <a:latin typeface="+mn-ea"/>
                <a:cs typeface="+mn-ea"/>
                <a:sym typeface="+mn-ea"/>
              </a:rPr>
              <a:t>）接口为例实战演示 。</a:t>
            </a:r>
            <a:endParaRPr lang="zh-CN" altLang="en-US" dirty="0"/>
          </a:p>
        </p:txBody>
      </p:sp>
      <p:pic>
        <p:nvPicPr>
          <p:cNvPr id="29" name="图片占位符 28"/>
          <p:cNvPicPr>
            <a:picLocks noGrp="1" noChangeAspect="1"/>
          </p:cNvPicPr>
          <p:nvPr>
            <p:ph type="pic" sz="quarter" idx="21"/>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l="1351" r="1351"/>
          <a:stretch>
            <a:fillRect/>
          </a:stretch>
        </p:blipFill>
        <p:spPr>
          <a:xfrm>
            <a:off x="493713" y="2832100"/>
            <a:ext cx="400050" cy="411163"/>
          </a:xfrm>
          <a:solidFill>
            <a:schemeClr val="bg1"/>
          </a:solidFill>
        </p:spPr>
      </p:pic>
      <p:pic>
        <p:nvPicPr>
          <p:cNvPr id="25" name="图片占位符 24"/>
          <p:cNvPicPr>
            <a:picLocks noGrp="1" noChangeAspect="1"/>
          </p:cNvPicPr>
          <p:nvPr>
            <p:ph type="pic" sz="quarter" idx="2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51" r="1351"/>
          <a:stretch>
            <a:fillRect/>
          </a:stretch>
        </p:blipFill>
        <p:spPr>
          <a:xfrm>
            <a:off x="493220" y="3878263"/>
            <a:ext cx="400050" cy="411162"/>
          </a:xfrm>
          <a:solidFill>
            <a:schemeClr val="bg1"/>
          </a:solidFill>
        </p:spPr>
      </p:pic>
      <p:pic>
        <p:nvPicPr>
          <p:cNvPr id="8" name="图片占位符 7"/>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351" r="1351"/>
          <a:stretch>
            <a:fillRect/>
          </a:stretch>
        </p:blipFill>
        <p:spPr>
          <a:xfrm>
            <a:off x="495832" y="4924425"/>
            <a:ext cx="400050" cy="411163"/>
          </a:xfrm>
          <a:solidFill>
            <a:srgbClr val="FFFFFF"/>
          </a:solidFill>
        </p:spPr>
      </p:pic>
      <p:sp>
        <p:nvSpPr>
          <p:cNvPr id="12" name="文本占位符 11"/>
          <p:cNvSpPr>
            <a:spLocks noGrp="1"/>
          </p:cNvSpPr>
          <p:nvPr>
            <p:ph type="body" sz="quarter" idx="13"/>
          </p:nvPr>
        </p:nvSpPr>
        <p:spPr/>
        <p:txBody>
          <a:bodyPr>
            <a:normAutofit/>
          </a:bodyPr>
          <a:lstStyle/>
          <a:p>
            <a:r>
              <a:rPr lang="en-US" altLang="zh-CN" dirty="0"/>
              <a:t>02</a:t>
            </a:r>
            <a:endParaRPr lang="zh-CN" altLang="en-US" dirty="0"/>
          </a:p>
        </p:txBody>
      </p:sp>
      <p:sp>
        <p:nvSpPr>
          <p:cNvPr id="13" name="文本占位符 12"/>
          <p:cNvSpPr>
            <a:spLocks noGrp="1"/>
          </p:cNvSpPr>
          <p:nvPr>
            <p:ph type="body" sz="quarter" idx="14"/>
          </p:nvPr>
        </p:nvSpPr>
        <p:spPr>
          <a:xfrm>
            <a:off x="10339026" y="2358921"/>
            <a:ext cx="872314" cy="452671"/>
          </a:xfrm>
        </p:spPr>
        <p:txBody>
          <a:bodyPr>
            <a:normAutofit/>
          </a:bodyPr>
          <a:lstStyle/>
          <a:p>
            <a:endParaRPr lang="zh-CN" altLang="en-US" dirty="0"/>
          </a:p>
        </p:txBody>
      </p:sp>
      <p:sp>
        <p:nvSpPr>
          <p:cNvPr id="23" name="文本占位符 17"/>
          <p:cNvSpPr txBox="1"/>
          <p:nvPr/>
        </p:nvSpPr>
        <p:spPr>
          <a:xfrm>
            <a:off x="1041859" y="5831967"/>
            <a:ext cx="3959607" cy="4572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1800" kern="1200">
                <a:solidFill>
                  <a:schemeClr val="bg1"/>
                </a:solidFill>
                <a:latin typeface="微软雅黑" panose="020B0503020204020204" pitchFamily="34" charset="-122"/>
                <a:ea typeface="微软雅黑" panose="020B0503020204020204" pitchFamily="34" charset="-122"/>
                <a:cs typeface="+mn-cs"/>
              </a:defRPr>
            </a:lvl1pPr>
            <a:lvl2pPr marL="230505"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19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ea"/>
              </a:rPr>
              <a:t>2.4</a:t>
            </a:r>
            <a:r>
              <a:rPr lang="zh-CN" altLang="en-US" dirty="0">
                <a:cs typeface="+mn-ea"/>
                <a:sym typeface="+mn-ea"/>
              </a:rPr>
              <a:t>  鉴权签名</a:t>
            </a:r>
            <a:endParaRPr lang="zh-CN" altLang="en-US" dirty="0"/>
          </a:p>
        </p:txBody>
      </p:sp>
      <p:sp>
        <p:nvSpPr>
          <p:cNvPr id="24" name="文本占位符 18"/>
          <p:cNvSpPr txBox="1"/>
          <p:nvPr/>
        </p:nvSpPr>
        <p:spPr>
          <a:xfrm>
            <a:off x="1041858" y="6237990"/>
            <a:ext cx="9156329" cy="4572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1400" kern="1200">
                <a:solidFill>
                  <a:schemeClr val="bg1"/>
                </a:solidFill>
                <a:latin typeface="微软雅黑" panose="020B0503020204020204" pitchFamily="34" charset="-122"/>
                <a:ea typeface="微软雅黑" panose="020B0503020204020204" pitchFamily="34" charset="-122"/>
                <a:cs typeface="+mn-cs"/>
              </a:defRPr>
            </a:lvl1pPr>
            <a:lvl2pPr marL="230505"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19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腾讯云 </a:t>
            </a:r>
            <a:r>
              <a:rPr lang="en-US" altLang="zh-CN" dirty="0"/>
              <a:t>API </a:t>
            </a:r>
            <a:r>
              <a:rPr lang="zh-CN" altLang="en-US" dirty="0"/>
              <a:t>会对每个请求进行身份验证，用户需要使用安全凭证，经过特定的步骤对请求进行签名（</a:t>
            </a:r>
            <a:r>
              <a:rPr lang="en-US" altLang="zh-CN" dirty="0"/>
              <a:t>Signature</a:t>
            </a:r>
            <a:r>
              <a:rPr lang="zh-CN" altLang="en-US" dirty="0"/>
              <a:t>），每个请求都需要在公共请求参数中指定该签名结果并以指定的方式和格式发送请求。</a:t>
            </a:r>
            <a:endParaRPr lang="zh-CN" altLang="en-US" dirty="0"/>
          </a:p>
        </p:txBody>
      </p:sp>
      <p:pic>
        <p:nvPicPr>
          <p:cNvPr id="30" name="图片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220" y="5925382"/>
            <a:ext cx="402371" cy="402371"/>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a:xfrm>
            <a:off x="339903" y="349953"/>
            <a:ext cx="10515600" cy="674716"/>
          </a:xfrm>
        </p:spPr>
        <p:txBody>
          <a:bodyPr/>
          <a:lstStyle/>
          <a:p>
            <a:r>
              <a:rPr lang="en-US" altLang="zh-CN" dirty="0"/>
              <a:t>2.1 </a:t>
            </a:r>
            <a:r>
              <a:rPr lang="zh-CN" altLang="en-US" dirty="0"/>
              <a:t>在线调用</a:t>
            </a:r>
            <a:endParaRPr lang="zh-CN" altLang="en-US" dirty="0"/>
          </a:p>
        </p:txBody>
      </p:sp>
      <p:sp>
        <p:nvSpPr>
          <p:cNvPr id="7" name="内容占位符 6"/>
          <p:cNvSpPr>
            <a:spLocks noGrp="1"/>
          </p:cNvSpPr>
          <p:nvPr>
            <p:ph idx="1"/>
          </p:nvPr>
        </p:nvSpPr>
        <p:spPr>
          <a:xfrm>
            <a:off x="1066123" y="1152824"/>
            <a:ext cx="6088303" cy="5705176"/>
          </a:xfrm>
        </p:spPr>
        <p:txBody>
          <a:bodyPr>
            <a:normAutofit fontScale="92500" lnSpcReduction="10000"/>
          </a:bodyPr>
          <a:lstStyle/>
          <a:p>
            <a:r>
              <a:rPr lang="zh-CN" altLang="en-US" sz="2200" dirty="0"/>
              <a:t>流程及入口</a:t>
            </a:r>
            <a:endParaRPr lang="en-US" altLang="zh-CN" sz="2200" dirty="0"/>
          </a:p>
          <a:p>
            <a:pPr lvl="1"/>
            <a:r>
              <a:rPr lang="zh-CN" altLang="en-US" sz="1900" dirty="0"/>
              <a:t>腾讯云账号实名认证</a:t>
            </a:r>
            <a:endParaRPr lang="en-US" altLang="zh-CN" sz="1900" dirty="0"/>
          </a:p>
          <a:p>
            <a:pPr lvl="2"/>
            <a:r>
              <a:rPr lang="zh-CN" altLang="en-US" sz="1500" dirty="0"/>
              <a:t>入口：</a:t>
            </a:r>
            <a:r>
              <a:rPr lang="en-US" altLang="zh-CN" sz="1500" dirty="0"/>
              <a:t> cloud.tencent.com =&gt; </a:t>
            </a:r>
            <a:r>
              <a:rPr lang="zh-CN" altLang="en-US" sz="1500" dirty="0"/>
              <a:t>右上角头像</a:t>
            </a:r>
            <a:r>
              <a:rPr lang="en-US" altLang="zh-CN" sz="1500" dirty="0"/>
              <a:t> =&gt; </a:t>
            </a:r>
            <a:r>
              <a:rPr lang="zh-CN" altLang="en-US" sz="1500" dirty="0"/>
              <a:t>账号信息 </a:t>
            </a:r>
            <a:r>
              <a:rPr lang="en-US" altLang="zh-CN" sz="1500" dirty="0"/>
              <a:t>=&gt; </a:t>
            </a:r>
            <a:r>
              <a:rPr lang="zh-CN" altLang="en-US" sz="1500" dirty="0"/>
              <a:t>认证状态 </a:t>
            </a:r>
            <a:r>
              <a:rPr lang="en-US" altLang="zh-CN" sz="1500" dirty="0"/>
              <a:t>=&gt; </a:t>
            </a:r>
            <a:r>
              <a:rPr lang="zh-CN" altLang="en-US" sz="1500" dirty="0"/>
              <a:t>实名认证</a:t>
            </a:r>
            <a:endParaRPr lang="en-US" altLang="zh-CN" sz="1500" dirty="0"/>
          </a:p>
          <a:p>
            <a:pPr lvl="1"/>
            <a:r>
              <a:rPr lang="zh-CN" altLang="en-US" sz="1900" dirty="0"/>
              <a:t>开通服务</a:t>
            </a:r>
            <a:endParaRPr lang="zh-CN" altLang="en-US" sz="1900" dirty="0"/>
          </a:p>
          <a:p>
            <a:pPr lvl="2"/>
            <a:r>
              <a:rPr lang="zh-CN" altLang="en-US" sz="1500" dirty="0"/>
              <a:t>开通</a:t>
            </a:r>
            <a:r>
              <a:rPr lang="en-US" altLang="zh-CN" sz="1500" dirty="0"/>
              <a:t>OCR</a:t>
            </a:r>
            <a:r>
              <a:rPr lang="zh-CN" altLang="en-US" sz="1500" dirty="0"/>
              <a:t>服务：</a:t>
            </a:r>
            <a:r>
              <a:rPr lang="en-US" altLang="zh-CN" sz="1500" dirty="0"/>
              <a:t> cloud.tencent.com</a:t>
            </a:r>
            <a:r>
              <a:rPr lang="zh-CN" altLang="en-US" sz="1500" dirty="0"/>
              <a:t> </a:t>
            </a:r>
            <a:r>
              <a:rPr lang="en-US" altLang="zh-CN" sz="1500" dirty="0"/>
              <a:t>=&gt; </a:t>
            </a:r>
            <a:r>
              <a:rPr lang="zh-CN" altLang="en-US" sz="1500" dirty="0"/>
              <a:t>产品 </a:t>
            </a:r>
            <a:r>
              <a:rPr lang="en-US" altLang="zh-CN" sz="1500" dirty="0"/>
              <a:t>=&gt; </a:t>
            </a:r>
            <a:r>
              <a:rPr lang="zh-CN" altLang="en-US" sz="1500" dirty="0"/>
              <a:t>人工智能 </a:t>
            </a:r>
            <a:r>
              <a:rPr lang="en-US" altLang="zh-CN" sz="1500" dirty="0"/>
              <a:t>=&gt;</a:t>
            </a:r>
            <a:r>
              <a:rPr lang="zh-CN" altLang="en-US" sz="1500" dirty="0"/>
              <a:t> 图像识别 </a:t>
            </a:r>
            <a:r>
              <a:rPr lang="en-US" altLang="zh-CN" sz="1500" dirty="0"/>
              <a:t>=&gt;</a:t>
            </a:r>
            <a:r>
              <a:rPr lang="zh-CN" altLang="en-US" sz="1500" dirty="0"/>
              <a:t> 文字识别</a:t>
            </a:r>
            <a:r>
              <a:rPr lang="en-US" altLang="zh-CN" sz="1500" dirty="0"/>
              <a:t> =&gt; </a:t>
            </a:r>
            <a:r>
              <a:rPr lang="zh-CN" altLang="en-US" sz="1500" dirty="0"/>
              <a:t>管理控制台 </a:t>
            </a:r>
            <a:r>
              <a:rPr lang="en-US" altLang="zh-CN" sz="1500" dirty="0"/>
              <a:t>=&gt; </a:t>
            </a:r>
            <a:r>
              <a:rPr lang="zh-CN" altLang="en-US" sz="1500" dirty="0"/>
              <a:t>找到想要的服务开通服务</a:t>
            </a:r>
            <a:endParaRPr lang="zh-CN" altLang="en-US" sz="1500" dirty="0"/>
          </a:p>
          <a:p>
            <a:pPr lvl="1"/>
            <a:r>
              <a:rPr lang="zh-CN" altLang="en-US" sz="1900" dirty="0"/>
              <a:t>熟悉文档参数</a:t>
            </a:r>
            <a:endParaRPr lang="en-US" altLang="zh-CN" sz="1900" dirty="0"/>
          </a:p>
          <a:p>
            <a:pPr lvl="2">
              <a:lnSpc>
                <a:spcPct val="140000"/>
              </a:lnSpc>
            </a:pPr>
            <a:r>
              <a:rPr lang="zh-CN" altLang="en-US" sz="1500" dirty="0"/>
              <a:t>入口：</a:t>
            </a:r>
            <a:r>
              <a:rPr lang="en-US" altLang="zh-CN" sz="1500" dirty="0"/>
              <a:t> </a:t>
            </a:r>
            <a:r>
              <a:rPr lang="en-US" altLang="zh-CN" sz="1500" dirty="0">
                <a:sym typeface="Helvetica Light" panose="020B0403020202020204" pitchFamily="34" charset="0"/>
              </a:rPr>
              <a:t>cloud.tencent.com =&gt; </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文字识别 </a:t>
            </a:r>
            <a:r>
              <a:rPr lang="en-US" altLang="zh-CN" sz="1500" dirty="0">
                <a:sym typeface="Helvetica Light" panose="020B0403020202020204" pitchFamily="34" charset="0"/>
              </a:rPr>
              <a:t>=&gt; API </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通用文字识别相关接口 </a:t>
            </a:r>
            <a:r>
              <a:rPr lang="en-US" altLang="zh-CN" sz="1500" dirty="0">
                <a:sym typeface="Helvetica Light" panose="020B0403020202020204" pitchFamily="34" charset="0"/>
              </a:rPr>
              <a:t>=&gt; </a:t>
            </a:r>
            <a:r>
              <a:rPr lang="zh-CN" altLang="en-US" sz="1500" dirty="0">
                <a:sym typeface="Helvetica Light" panose="020B0403020202020204" pitchFamily="34" charset="0"/>
              </a:rPr>
              <a:t>通用印刷体识别</a:t>
            </a:r>
            <a:endParaRPr lang="en-US" altLang="zh-CN" sz="1500" dirty="0"/>
          </a:p>
          <a:p>
            <a:pPr lvl="1"/>
            <a:r>
              <a:rPr lang="zh-CN" altLang="en-US" sz="1900" dirty="0"/>
              <a:t>在线调用</a:t>
            </a:r>
            <a:endParaRPr lang="en-US" altLang="zh-CN" sz="1900" dirty="0"/>
          </a:p>
          <a:p>
            <a:pPr lvl="2">
              <a:lnSpc>
                <a:spcPct val="140000"/>
              </a:lnSpc>
            </a:pPr>
            <a:r>
              <a:rPr lang="en-US" altLang="zh-CN" sz="1500" dirty="0"/>
              <a:t>API 3.0 Explorer : </a:t>
            </a:r>
            <a:r>
              <a:rPr lang="en-US" altLang="zh-CN" sz="1500" dirty="0">
                <a:sym typeface="Helvetica Light" panose="020B0403020202020204" pitchFamily="34" charset="0"/>
              </a:rPr>
              <a:t>cloud.tencent.com =&gt; </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搜索文字识别 </a:t>
            </a:r>
            <a:r>
              <a:rPr lang="en-US" altLang="zh-CN" sz="1500" dirty="0">
                <a:sym typeface="Helvetica Light" panose="020B0403020202020204" pitchFamily="34" charset="0"/>
              </a:rPr>
              <a:t>=&gt; </a:t>
            </a:r>
            <a:r>
              <a:rPr lang="en-US" altLang="zh-CN" sz="1500" dirty="0" err="1">
                <a:sym typeface="Helvetica Light" panose="020B0403020202020204" pitchFamily="34" charset="0"/>
              </a:rPr>
              <a:t>api</a:t>
            </a:r>
            <a:r>
              <a:rPr lang="zh-CN" altLang="en-US" sz="1500" dirty="0">
                <a:sym typeface="Helvetica Light" panose="020B0403020202020204" pitchFamily="34" charset="0"/>
              </a:rPr>
              <a:t>概览 </a:t>
            </a:r>
            <a:r>
              <a:rPr lang="en-US" altLang="zh-CN" sz="1500" dirty="0">
                <a:sym typeface="Helvetica Light" panose="020B0403020202020204" pitchFamily="34" charset="0"/>
              </a:rPr>
              <a:t>=&gt; </a:t>
            </a:r>
            <a:r>
              <a:rPr lang="zh-CN" altLang="en-US" sz="1500" dirty="0">
                <a:sym typeface="Helvetica Light" panose="020B0403020202020204" pitchFamily="34" charset="0"/>
              </a:rPr>
              <a:t>通用印刷体识别 </a:t>
            </a:r>
            <a:r>
              <a:rPr lang="en-US" altLang="zh-CN" sz="1500" dirty="0">
                <a:sym typeface="Helvetica Light" panose="020B0403020202020204" pitchFamily="34" charset="0"/>
              </a:rPr>
              <a:t>=&gt; </a:t>
            </a:r>
            <a:r>
              <a:rPr lang="zh-CN" altLang="en-US" sz="1500" dirty="0">
                <a:sym typeface="Helvetica Light" panose="020B0403020202020204" pitchFamily="34" charset="0"/>
              </a:rPr>
              <a:t>往下翻 </a:t>
            </a:r>
            <a:r>
              <a:rPr lang="en-US" altLang="zh-CN" sz="1500" dirty="0">
                <a:sym typeface="Helvetica Light" panose="020B0403020202020204" pitchFamily="34" charset="0"/>
              </a:rPr>
              <a:t>API 3.0 Explorer</a:t>
            </a:r>
            <a:endParaRPr lang="zh-CN" altLang="en-US" sz="1500" dirty="0"/>
          </a:p>
          <a:p>
            <a:endParaRPr lang="zh-CN" altLang="en-US" dirty="0"/>
          </a:p>
        </p:txBody>
      </p:sp>
      <p:pic>
        <p:nvPicPr>
          <p:cNvPr id="5" name="图片占位符 4"/>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402" r="402"/>
          <a:stretch>
            <a:fillRect/>
          </a:stretch>
        </p:blipFill>
        <p:spPr>
          <a:xfrm>
            <a:off x="7305074" y="1430064"/>
            <a:ext cx="4886926" cy="515069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2.1 </a:t>
            </a:r>
            <a:r>
              <a:rPr lang="zh-CN" altLang="en-US" b="0" dirty="0"/>
              <a:t>在线调用（通用印刷体输入参数）</a:t>
            </a:r>
            <a:endParaRPr lang="zh-CN" altLang="en-US" b="0" dirty="0"/>
          </a:p>
        </p:txBody>
      </p:sp>
      <p:pic>
        <p:nvPicPr>
          <p:cNvPr id="3" name="图片 2"/>
          <p:cNvPicPr>
            <a:picLocks noChangeAspect="1"/>
          </p:cNvPicPr>
          <p:nvPr/>
        </p:nvPicPr>
        <p:blipFill>
          <a:blip r:embed="rId1"/>
          <a:stretch>
            <a:fillRect/>
          </a:stretch>
        </p:blipFill>
        <p:spPr>
          <a:xfrm>
            <a:off x="3098241" y="855242"/>
            <a:ext cx="5995518" cy="600275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2.1 </a:t>
            </a:r>
            <a:r>
              <a:rPr lang="zh-CN" altLang="en-US" b="0" dirty="0"/>
              <a:t>在线调用（通用印刷体识别示例）</a:t>
            </a:r>
            <a:endParaRPr lang="zh-CN" altLang="en-US" b="0" dirty="0"/>
          </a:p>
        </p:txBody>
      </p:sp>
      <p:pic>
        <p:nvPicPr>
          <p:cNvPr id="4" name="图片 3"/>
          <p:cNvPicPr>
            <a:picLocks noChangeAspect="1"/>
          </p:cNvPicPr>
          <p:nvPr/>
        </p:nvPicPr>
        <p:blipFill>
          <a:blip r:embed="rId1"/>
          <a:stretch>
            <a:fillRect/>
          </a:stretch>
        </p:blipFill>
        <p:spPr>
          <a:xfrm>
            <a:off x="0" y="1588093"/>
            <a:ext cx="12192000" cy="526990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2.1 </a:t>
            </a:r>
            <a:r>
              <a:rPr lang="zh-CN" altLang="en-US" b="0" dirty="0"/>
              <a:t>在线调用（通用印刷体接口调用）</a:t>
            </a:r>
            <a:endParaRPr lang="zh-CN" altLang="en-US" b="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9932" y="923999"/>
            <a:ext cx="5868576" cy="593400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2.1 </a:t>
            </a:r>
            <a:r>
              <a:rPr lang="zh-CN" altLang="en-US" b="0" dirty="0"/>
              <a:t>在线调用（通用印刷体接口请求结果）</a:t>
            </a:r>
            <a:endParaRPr lang="zh-CN" altLang="en-US" b="0" dirty="0"/>
          </a:p>
        </p:txBody>
      </p:sp>
      <p:pic>
        <p:nvPicPr>
          <p:cNvPr id="4" name="图片 3"/>
          <p:cNvPicPr>
            <a:picLocks noChangeAspect="1"/>
          </p:cNvPicPr>
          <p:nvPr/>
        </p:nvPicPr>
        <p:blipFill>
          <a:blip r:embed="rId1"/>
          <a:stretch>
            <a:fillRect/>
          </a:stretch>
        </p:blipFill>
        <p:spPr>
          <a:xfrm>
            <a:off x="4009292" y="849313"/>
            <a:ext cx="4173416" cy="599364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39903" y="349953"/>
            <a:ext cx="10515600" cy="674716"/>
          </a:xfrm>
        </p:spPr>
        <p:txBody>
          <a:bodyPr/>
          <a:lstStyle/>
          <a:p>
            <a:r>
              <a:rPr lang="en-US" altLang="zh-CN" dirty="0"/>
              <a:t>2.2 SDK DEMO</a:t>
            </a:r>
            <a:endParaRPr lang="zh-CN" altLang="en-US" dirty="0"/>
          </a:p>
        </p:txBody>
      </p:sp>
      <p:sp>
        <p:nvSpPr>
          <p:cNvPr id="7" name="内容占位符 6"/>
          <p:cNvSpPr>
            <a:spLocks noGrp="1"/>
          </p:cNvSpPr>
          <p:nvPr>
            <p:ph idx="1"/>
          </p:nvPr>
        </p:nvSpPr>
        <p:spPr>
          <a:xfrm>
            <a:off x="1066123" y="1152824"/>
            <a:ext cx="6088303" cy="5705176"/>
          </a:xfrm>
        </p:spPr>
        <p:txBody>
          <a:bodyPr>
            <a:normAutofit fontScale="85000" lnSpcReduction="10000"/>
          </a:bodyPr>
          <a:lstStyle/>
          <a:p>
            <a:r>
              <a:rPr lang="zh-CN" altLang="en-US" sz="2400" dirty="0"/>
              <a:t>流程及入口</a:t>
            </a:r>
            <a:endParaRPr lang="en-US" altLang="zh-CN" sz="2400" dirty="0"/>
          </a:p>
          <a:p>
            <a:pPr lvl="1"/>
            <a:r>
              <a:rPr lang="zh-CN" altLang="en-US" sz="2100" dirty="0"/>
              <a:t>官网 </a:t>
            </a:r>
            <a:r>
              <a:rPr lang="en-US" altLang="zh-CN" sz="2100" dirty="0"/>
              <a:t>SDK</a:t>
            </a:r>
            <a:endParaRPr lang="en-US" altLang="zh-CN" sz="2100" dirty="0"/>
          </a:p>
          <a:p>
            <a:pPr lvl="2"/>
            <a:r>
              <a:rPr lang="zh-CN" altLang="en-US" sz="1600" dirty="0"/>
              <a:t>入口：</a:t>
            </a:r>
            <a:r>
              <a:rPr lang="en-US" altLang="zh-CN" sz="1600" dirty="0"/>
              <a:t> cloud.tencent.com =&gt; </a:t>
            </a:r>
            <a:r>
              <a:rPr lang="zh-CN" altLang="en-US" sz="1600" dirty="0"/>
              <a:t>支持 </a:t>
            </a:r>
            <a:r>
              <a:rPr lang="en-US" altLang="zh-CN" sz="1600" dirty="0"/>
              <a:t>=&gt; SDK </a:t>
            </a:r>
            <a:r>
              <a:rPr lang="zh-CN" altLang="en-US" sz="1600" dirty="0"/>
              <a:t>中心 </a:t>
            </a:r>
            <a:r>
              <a:rPr lang="en-US" altLang="zh-CN" sz="1600" dirty="0"/>
              <a:t>=&gt; </a:t>
            </a:r>
            <a:r>
              <a:rPr lang="zh-CN" altLang="en-US" sz="1600" dirty="0"/>
              <a:t>选择熟悉的语言这里以 </a:t>
            </a:r>
            <a:r>
              <a:rPr lang="en-US" altLang="zh-CN" sz="1600" dirty="0"/>
              <a:t>NODEJS SDK </a:t>
            </a:r>
            <a:r>
              <a:rPr lang="zh-CN" altLang="en-US" sz="1600" dirty="0"/>
              <a:t>示例</a:t>
            </a:r>
            <a:endParaRPr lang="en-US" altLang="zh-CN" sz="1600" dirty="0"/>
          </a:p>
          <a:p>
            <a:pPr lvl="1"/>
            <a:r>
              <a:rPr lang="zh-CN" altLang="en-US" sz="2100" dirty="0"/>
              <a:t>在线代码生成</a:t>
            </a:r>
            <a:endParaRPr lang="zh-CN" altLang="en-US" sz="2100" dirty="0"/>
          </a:p>
          <a:p>
            <a:pPr lvl="2"/>
            <a:r>
              <a:rPr lang="en-US" altLang="zh-CN" sz="1600" dirty="0"/>
              <a:t>API 3.0 Explorer : </a:t>
            </a:r>
            <a:r>
              <a:rPr lang="en-US" altLang="zh-CN" sz="1600" dirty="0">
                <a:sym typeface="Helvetica Light" panose="020B0403020202020204" pitchFamily="34" charset="0"/>
              </a:rPr>
              <a:t>cloud.tencent.com =&gt; </a:t>
            </a:r>
            <a:r>
              <a:rPr lang="zh-CN" altLang="en-US" sz="1600" dirty="0">
                <a:sym typeface="Helvetica Light" panose="020B0403020202020204" pitchFamily="34" charset="0"/>
              </a:rPr>
              <a:t>文档 </a:t>
            </a:r>
            <a:r>
              <a:rPr lang="en-US" altLang="zh-CN" sz="1600" dirty="0">
                <a:sym typeface="Helvetica Light" panose="020B0403020202020204" pitchFamily="34" charset="0"/>
              </a:rPr>
              <a:t>=&gt; </a:t>
            </a:r>
            <a:r>
              <a:rPr lang="zh-CN" altLang="en-US" sz="1600" dirty="0">
                <a:sym typeface="Helvetica Light" panose="020B0403020202020204" pitchFamily="34" charset="0"/>
              </a:rPr>
              <a:t>搜索文字识别 </a:t>
            </a:r>
            <a:r>
              <a:rPr lang="en-US" altLang="zh-CN" sz="1600" dirty="0">
                <a:sym typeface="Helvetica Light" panose="020B0403020202020204" pitchFamily="34" charset="0"/>
              </a:rPr>
              <a:t>=&gt; </a:t>
            </a:r>
            <a:r>
              <a:rPr lang="en-US" altLang="zh-CN" sz="1600" dirty="0" err="1">
                <a:sym typeface="Helvetica Light" panose="020B0403020202020204" pitchFamily="34" charset="0"/>
              </a:rPr>
              <a:t>api</a:t>
            </a:r>
            <a:r>
              <a:rPr lang="zh-CN" altLang="en-US" sz="1600" dirty="0">
                <a:sym typeface="Helvetica Light" panose="020B0403020202020204" pitchFamily="34" charset="0"/>
              </a:rPr>
              <a:t>概览 </a:t>
            </a:r>
            <a:r>
              <a:rPr lang="en-US" altLang="zh-CN" sz="1600" dirty="0">
                <a:sym typeface="Helvetica Light" panose="020B0403020202020204" pitchFamily="34" charset="0"/>
              </a:rPr>
              <a:t>=&gt; </a:t>
            </a:r>
            <a:r>
              <a:rPr lang="zh-CN" altLang="en-US" sz="1600" dirty="0">
                <a:sym typeface="Helvetica Light" panose="020B0403020202020204" pitchFamily="34" charset="0"/>
              </a:rPr>
              <a:t>通用印刷体识别 </a:t>
            </a:r>
            <a:r>
              <a:rPr lang="en-US" altLang="zh-CN" sz="1600" dirty="0">
                <a:sym typeface="Helvetica Light" panose="020B0403020202020204" pitchFamily="34" charset="0"/>
              </a:rPr>
              <a:t>=&gt; API 3.0 Explorer =&gt; </a:t>
            </a:r>
            <a:r>
              <a:rPr lang="zh-CN" altLang="en-US" sz="1600" dirty="0">
                <a:sym typeface="Helvetica Light" panose="020B0403020202020204" pitchFamily="34" charset="0"/>
              </a:rPr>
              <a:t>代码生成</a:t>
            </a:r>
            <a:endParaRPr lang="zh-CN" altLang="en-US" sz="1600" dirty="0"/>
          </a:p>
          <a:p>
            <a:pPr lvl="1"/>
            <a:r>
              <a:rPr lang="en-US" altLang="zh-CN" sz="2100" dirty="0"/>
              <a:t>SDK</a:t>
            </a:r>
            <a:r>
              <a:rPr lang="zh-CN" altLang="en-US" sz="2100" dirty="0"/>
              <a:t> </a:t>
            </a:r>
            <a:r>
              <a:rPr lang="en-US" altLang="zh-CN" sz="2100" dirty="0"/>
              <a:t>DEMO</a:t>
            </a:r>
            <a:endParaRPr lang="en-US" altLang="zh-CN" sz="2100" dirty="0"/>
          </a:p>
          <a:p>
            <a:pPr lvl="2">
              <a:lnSpc>
                <a:spcPct val="140000"/>
              </a:lnSpc>
            </a:pPr>
            <a:r>
              <a:rPr lang="zh-CN" altLang="en-US" sz="1600" dirty="0"/>
              <a:t>在本地建一个测试项目，两个文件（</a:t>
            </a:r>
            <a:r>
              <a:rPr lang="en-US" altLang="zh-CN" sz="1600" dirty="0" err="1"/>
              <a:t>package.json</a:t>
            </a:r>
            <a:r>
              <a:rPr lang="en-US" altLang="zh-CN" sz="1600" dirty="0"/>
              <a:t> </a:t>
            </a:r>
            <a:r>
              <a:rPr lang="zh-CN" altLang="en-US" sz="1600" dirty="0"/>
              <a:t>和 </a:t>
            </a:r>
            <a:r>
              <a:rPr lang="en-US" altLang="zh-CN" sz="1600" dirty="0"/>
              <a:t>index.js</a:t>
            </a:r>
            <a:r>
              <a:rPr lang="zh-CN" altLang="en-US" sz="1600" dirty="0"/>
              <a:t>）即可，将上一步生成的代码拷贝至 </a:t>
            </a:r>
            <a:r>
              <a:rPr lang="en-US" altLang="zh-CN" sz="1600" dirty="0"/>
              <a:t>index.js </a:t>
            </a:r>
            <a:r>
              <a:rPr lang="zh-CN" altLang="en-US" sz="1600" dirty="0"/>
              <a:t>中 ， 打开终端</a:t>
            </a:r>
            <a:r>
              <a:rPr lang="en-US" altLang="zh-CN" sz="1600" dirty="0"/>
              <a:t> </a:t>
            </a:r>
            <a:r>
              <a:rPr lang="en-US" altLang="zh-CN" sz="1600" dirty="0" err="1"/>
              <a:t>npm</a:t>
            </a:r>
            <a:r>
              <a:rPr lang="en-US" altLang="zh-CN" sz="1600" dirty="0"/>
              <a:t> </a:t>
            </a:r>
            <a:r>
              <a:rPr lang="en-US" altLang="zh-CN" sz="1600" dirty="0" err="1"/>
              <a:t>i</a:t>
            </a:r>
            <a:r>
              <a:rPr lang="en-US" altLang="zh-CN" sz="1600" dirty="0"/>
              <a:t> </a:t>
            </a:r>
            <a:r>
              <a:rPr lang="en-US" altLang="zh-CN" sz="1600" dirty="0" err="1"/>
              <a:t>tencentcloud-sdk-nodejs</a:t>
            </a:r>
            <a:r>
              <a:rPr lang="en-US" altLang="zh-CN" sz="1600" dirty="0"/>
              <a:t> --save</a:t>
            </a:r>
            <a:endParaRPr lang="en-US" altLang="zh-CN" sz="1600" dirty="0"/>
          </a:p>
          <a:p>
            <a:pPr lvl="1"/>
            <a:r>
              <a:rPr lang="zh-CN" altLang="en-US" sz="2100" dirty="0"/>
              <a:t>运行 </a:t>
            </a:r>
            <a:r>
              <a:rPr lang="en-US" altLang="zh-CN" sz="2100" dirty="0"/>
              <a:t>SDK DEMO</a:t>
            </a:r>
            <a:endParaRPr lang="en-US" altLang="zh-CN" sz="2100" dirty="0"/>
          </a:p>
          <a:p>
            <a:pPr lvl="2">
              <a:lnSpc>
                <a:spcPct val="140000"/>
              </a:lnSpc>
            </a:pPr>
            <a:r>
              <a:rPr lang="zh-CN" altLang="en-US" sz="1600" dirty="0"/>
              <a:t>装完包后继续在终端输入指令 </a:t>
            </a:r>
            <a:r>
              <a:rPr lang="en-US" altLang="zh-CN" sz="1600" dirty="0"/>
              <a:t>node index.js </a:t>
            </a:r>
            <a:r>
              <a:rPr lang="zh-CN" altLang="en-US" sz="1600" dirty="0"/>
              <a:t>即可运行获取接口数据</a:t>
            </a:r>
            <a:endParaRPr lang="zh-CN" altLang="en-US" sz="1600" dirty="0"/>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54426" y="1756880"/>
            <a:ext cx="5037574" cy="4387800"/>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2.2 SDK DEMO</a:t>
            </a:r>
            <a:r>
              <a:rPr lang="zh-CN" altLang="en-US" b="0" dirty="0"/>
              <a:t>（官网</a:t>
            </a:r>
            <a:r>
              <a:rPr lang="en-US" altLang="zh-CN" b="0" dirty="0"/>
              <a:t> SDK </a:t>
            </a:r>
            <a:r>
              <a:rPr lang="zh-CN" altLang="en-US" b="0" dirty="0"/>
              <a:t>及代码生成）</a:t>
            </a:r>
            <a:endParaRPr lang="zh-CN" altLang="en-US" b="0" dirty="0"/>
          </a:p>
        </p:txBody>
      </p:sp>
      <p:pic>
        <p:nvPicPr>
          <p:cNvPr id="5" name="图片 4"/>
          <p:cNvPicPr>
            <a:picLocks noChangeAspect="1"/>
          </p:cNvPicPr>
          <p:nvPr/>
        </p:nvPicPr>
        <p:blipFill>
          <a:blip r:embed="rId1"/>
          <a:stretch>
            <a:fillRect/>
          </a:stretch>
        </p:blipFill>
        <p:spPr>
          <a:xfrm>
            <a:off x="110532" y="975408"/>
            <a:ext cx="11970936" cy="588259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2.2 SDK DEMO</a:t>
            </a:r>
            <a:r>
              <a:rPr lang="zh-CN" altLang="en-US" b="0" dirty="0"/>
              <a:t>（</a:t>
            </a:r>
            <a:r>
              <a:rPr lang="en-US" altLang="zh-CN" b="0" dirty="0" err="1"/>
              <a:t>package.json</a:t>
            </a:r>
            <a:r>
              <a:rPr lang="zh-CN" altLang="en-US" b="0" dirty="0"/>
              <a:t>）</a:t>
            </a:r>
            <a:endParaRPr lang="zh-CN" altLang="en-US" b="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9091" y="995038"/>
            <a:ext cx="8413817" cy="5862962"/>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2.2 SDK DEMO</a:t>
            </a:r>
            <a:r>
              <a:rPr lang="zh-CN" altLang="en-US" b="0" dirty="0"/>
              <a:t>（</a:t>
            </a:r>
            <a:r>
              <a:rPr lang="en-US" altLang="zh-CN" b="0" dirty="0"/>
              <a:t>index.js</a:t>
            </a:r>
            <a:r>
              <a:rPr lang="zh-CN" altLang="en-US" b="0" dirty="0"/>
              <a:t>）</a:t>
            </a:r>
            <a:endParaRPr lang="zh-CN" altLang="en-US" b="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2827" y="848276"/>
            <a:ext cx="8065476" cy="6009724"/>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23"/>
          </p:nvPr>
        </p:nvSpPr>
        <p:spPr>
          <a:xfrm>
            <a:off x="4767752" y="4343402"/>
            <a:ext cx="3125706" cy="584200"/>
          </a:xfrm>
        </p:spPr>
        <p:txBody>
          <a:bodyPr/>
          <a:lstStyle/>
          <a:p>
            <a:r>
              <a:rPr lang="zh-CN" altLang="en-US" dirty="0">
                <a:latin typeface="+mn-ea"/>
                <a:cs typeface="+mn-ea"/>
                <a:sym typeface="+mn-ea"/>
              </a:rPr>
              <a:t>第三章  避坑指南</a:t>
            </a:r>
            <a:endParaRPr lang="zh-CN" altLang="en-US" dirty="0"/>
          </a:p>
        </p:txBody>
      </p:sp>
      <p:sp>
        <p:nvSpPr>
          <p:cNvPr id="11" name="文本占位符 10"/>
          <p:cNvSpPr>
            <a:spLocks noGrp="1"/>
          </p:cNvSpPr>
          <p:nvPr>
            <p:ph type="body" sz="quarter" idx="22"/>
          </p:nvPr>
        </p:nvSpPr>
        <p:spPr>
          <a:xfrm>
            <a:off x="4776878" y="2952420"/>
            <a:ext cx="3125706" cy="584200"/>
          </a:xfrm>
        </p:spPr>
        <p:txBody>
          <a:bodyPr/>
          <a:lstStyle/>
          <a:p>
            <a:r>
              <a:rPr lang="zh-CN" altLang="en-US" dirty="0">
                <a:latin typeface="+mn-ea"/>
                <a:cs typeface="+mn-ea"/>
                <a:sym typeface="+mn-ea"/>
              </a:rPr>
              <a:t>第二章  如何快速上手（示例）</a:t>
            </a:r>
            <a:endParaRPr lang="zh-CN" altLang="en-US" dirty="0">
              <a:latin typeface="+mn-ea"/>
              <a:cs typeface="+mn-ea"/>
              <a:sym typeface="+mn-ea"/>
            </a:endParaRPr>
          </a:p>
          <a:p>
            <a:endParaRPr lang="zh-CN" altLang="en-US" dirty="0"/>
          </a:p>
        </p:txBody>
      </p:sp>
      <p:sp>
        <p:nvSpPr>
          <p:cNvPr id="10" name="文本占位符 9"/>
          <p:cNvSpPr>
            <a:spLocks noGrp="1"/>
          </p:cNvSpPr>
          <p:nvPr>
            <p:ph type="body" sz="quarter" idx="15"/>
          </p:nvPr>
        </p:nvSpPr>
        <p:spPr>
          <a:xfrm>
            <a:off x="4767752" y="1638299"/>
            <a:ext cx="3359620" cy="584200"/>
          </a:xfrm>
        </p:spPr>
        <p:txBody>
          <a:bodyPr>
            <a:normAutofit fontScale="92500"/>
          </a:bodyPr>
          <a:lstStyle/>
          <a:p>
            <a:r>
              <a:rPr lang="zh-CN" altLang="en-US" sz="1900" dirty="0">
                <a:solidFill>
                  <a:srgbClr val="016EFF"/>
                </a:solidFill>
                <a:latin typeface="+mn-ea"/>
                <a:cs typeface="+mn-ea"/>
              </a:rPr>
              <a:t>第一章  </a:t>
            </a:r>
            <a:r>
              <a:rPr lang="en-US" altLang="zh-CN" sz="1900" dirty="0">
                <a:solidFill>
                  <a:srgbClr val="016EFF"/>
                </a:solidFill>
                <a:latin typeface="+mn-ea"/>
                <a:cs typeface="+mn-ea"/>
              </a:rPr>
              <a:t>OCR </a:t>
            </a:r>
            <a:r>
              <a:rPr lang="zh-CN" altLang="en-US" sz="1900" dirty="0">
                <a:solidFill>
                  <a:srgbClr val="016EFF"/>
                </a:solidFill>
                <a:latin typeface="+mn-ea"/>
                <a:cs typeface="+mn-ea"/>
              </a:rPr>
              <a:t>文字识别产品简介</a:t>
            </a:r>
            <a:endParaRPr lang="zh-CN" altLang="en-US" sz="1900" dirty="0">
              <a:solidFill>
                <a:srgbClr val="016EFF"/>
              </a:solidFill>
              <a:latin typeface="+mn-ea"/>
              <a:cs typeface="+mn-ea"/>
            </a:endParaRPr>
          </a:p>
          <a:p>
            <a:endParaRPr lang="zh-CN" altLang="en-US" dirty="0"/>
          </a:p>
        </p:txBody>
      </p:sp>
      <p:pic>
        <p:nvPicPr>
          <p:cNvPr id="63" name="图片占位符 62"/>
          <p:cNvPicPr>
            <a:picLocks noGrp="1" noChangeAspect="1"/>
          </p:cNvPicPr>
          <p:nvPr>
            <p:ph type="pic" sz="quarter" idx="28"/>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872997" y="4207936"/>
            <a:ext cx="719138" cy="719138"/>
          </a:xfrm>
          <a:noFill/>
        </p:spPr>
      </p:pic>
      <p:pic>
        <p:nvPicPr>
          <p:cNvPr id="57" name="图片占位符 56"/>
          <p:cNvPicPr>
            <a:picLocks noGrp="1" noChangeAspect="1"/>
          </p:cNvPicPr>
          <p:nvPr>
            <p:ph type="pic" sz="quarter" idx="2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72638" y="2869581"/>
            <a:ext cx="720000" cy="720000"/>
          </a:xfrm>
          <a:solidFill>
            <a:srgbClr val="FFFFFF"/>
          </a:solidFill>
        </p:spPr>
      </p:pic>
      <p:pic>
        <p:nvPicPr>
          <p:cNvPr id="51" name="图片占位符 50"/>
          <p:cNvPicPr>
            <a:picLocks noGrp="1" noChangeAspect="1"/>
          </p:cNvPicPr>
          <p:nvPr>
            <p:ph type="pic" sz="quarter" idx="2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72638" y="1502499"/>
            <a:ext cx="720000" cy="720000"/>
          </a:xfrm>
          <a:solidFill>
            <a:srgbClr val="FFFFFF"/>
          </a:solidFill>
        </p:spPr>
      </p:pic>
      <p:pic>
        <p:nvPicPr>
          <p:cNvPr id="103" name="图片占位符 102"/>
          <p:cNvPicPr>
            <a:picLocks noGrp="1" noChangeAspect="1"/>
          </p:cNvPicPr>
          <p:nvPr>
            <p:ph type="pic" sz="quarter" idx="2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72135" y="4207936"/>
            <a:ext cx="720000" cy="720000"/>
          </a:xfrm>
          <a:solidFill>
            <a:srgbClr val="FFFFFF"/>
          </a:solidFill>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2.2 SDK DEMO</a:t>
            </a:r>
            <a:r>
              <a:rPr lang="zh-CN" altLang="en-US" b="0" dirty="0"/>
              <a:t>（响应结果）</a:t>
            </a:r>
            <a:endParaRPr lang="zh-CN" altLang="en-US" b="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16844"/>
            <a:ext cx="12192000" cy="5441156"/>
          </a:xfrm>
          <a:prstGeom prst="rect">
            <a:avLst/>
          </a:prstGeom>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2.2 SDK DEMO</a:t>
            </a:r>
            <a:r>
              <a:rPr lang="zh-CN" altLang="en-US" b="0" dirty="0"/>
              <a:t>（</a:t>
            </a:r>
            <a:r>
              <a:rPr lang="en-US" altLang="zh-CN" b="0" dirty="0"/>
              <a:t>JAVA SDK </a:t>
            </a:r>
            <a:r>
              <a:rPr lang="zh-CN" altLang="en-US" b="0" dirty="0"/>
              <a:t>中文乱码问题）</a:t>
            </a:r>
            <a:endParaRPr lang="zh-CN" altLang="en-US" b="0" dirty="0"/>
          </a:p>
        </p:txBody>
      </p:sp>
      <p:pic>
        <p:nvPicPr>
          <p:cNvPr id="5" name="图片 4"/>
          <p:cNvPicPr>
            <a:picLocks noChangeAspect="1"/>
          </p:cNvPicPr>
          <p:nvPr/>
        </p:nvPicPr>
        <p:blipFill>
          <a:blip r:embed="rId1"/>
          <a:stretch>
            <a:fillRect/>
          </a:stretch>
        </p:blipFill>
        <p:spPr>
          <a:xfrm>
            <a:off x="683273" y="2451799"/>
            <a:ext cx="10825454" cy="195440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39903" y="349953"/>
            <a:ext cx="10515600" cy="674716"/>
          </a:xfrm>
        </p:spPr>
        <p:txBody>
          <a:bodyPr/>
          <a:lstStyle/>
          <a:p>
            <a:r>
              <a:rPr lang="en-US" altLang="zh-CN" dirty="0"/>
              <a:t>2.3 Postman </a:t>
            </a:r>
            <a:r>
              <a:rPr lang="zh-CN" altLang="en-US" dirty="0"/>
              <a:t>请求</a:t>
            </a:r>
            <a:endParaRPr lang="zh-CN" altLang="en-US" dirty="0"/>
          </a:p>
        </p:txBody>
      </p:sp>
      <p:sp>
        <p:nvSpPr>
          <p:cNvPr id="7" name="内容占位符 6"/>
          <p:cNvSpPr>
            <a:spLocks noGrp="1"/>
          </p:cNvSpPr>
          <p:nvPr>
            <p:ph idx="1"/>
          </p:nvPr>
        </p:nvSpPr>
        <p:spPr>
          <a:xfrm>
            <a:off x="1066123" y="1152824"/>
            <a:ext cx="6088303" cy="5705176"/>
          </a:xfrm>
        </p:spPr>
        <p:txBody>
          <a:bodyPr>
            <a:normAutofit fontScale="92500" lnSpcReduction="10000"/>
          </a:bodyPr>
          <a:lstStyle/>
          <a:p>
            <a:r>
              <a:rPr lang="zh-CN" altLang="en-US" sz="2200" dirty="0"/>
              <a:t>流程及入口</a:t>
            </a:r>
            <a:endParaRPr lang="en-US" altLang="zh-CN" sz="2200" dirty="0"/>
          </a:p>
          <a:p>
            <a:pPr lvl="1"/>
            <a:r>
              <a:rPr lang="zh-CN" altLang="en-US" sz="1900" dirty="0"/>
              <a:t>请求结构</a:t>
            </a:r>
            <a:endParaRPr lang="en-US" altLang="zh-CN" sz="1900" dirty="0"/>
          </a:p>
          <a:p>
            <a:pPr lvl="2"/>
            <a:r>
              <a:rPr lang="zh-CN" altLang="en-US" sz="1500" dirty="0"/>
              <a:t>入口：</a:t>
            </a:r>
            <a:r>
              <a:rPr lang="en-US" altLang="zh-CN" sz="1500" dirty="0"/>
              <a:t> </a:t>
            </a:r>
            <a:r>
              <a:rPr lang="en-US" altLang="zh-CN" sz="1500" dirty="0">
                <a:sym typeface="Helvetica Light" panose="020B0403020202020204" pitchFamily="34" charset="0"/>
              </a:rPr>
              <a:t>cloud.tencent.com =&gt; </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文字识别 </a:t>
            </a:r>
            <a:r>
              <a:rPr lang="en-US" altLang="zh-CN" sz="1500" dirty="0">
                <a:sym typeface="Helvetica Light" panose="020B0403020202020204" pitchFamily="34" charset="0"/>
              </a:rPr>
              <a:t>=&gt; API</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调用方式 </a:t>
            </a:r>
            <a:r>
              <a:rPr lang="en-US" altLang="zh-CN" sz="1500" dirty="0">
                <a:sym typeface="Helvetica Light" panose="020B0403020202020204" pitchFamily="34" charset="0"/>
              </a:rPr>
              <a:t>=&gt; </a:t>
            </a:r>
            <a:r>
              <a:rPr lang="zh-CN" altLang="en-US" sz="1500" dirty="0">
                <a:sym typeface="Helvetica Light" panose="020B0403020202020204" pitchFamily="34" charset="0"/>
              </a:rPr>
              <a:t>请求结构</a:t>
            </a:r>
            <a:endParaRPr lang="en-US" altLang="zh-CN" sz="1500" dirty="0"/>
          </a:p>
          <a:p>
            <a:pPr lvl="1"/>
            <a:r>
              <a:rPr lang="zh-CN" altLang="en-US" sz="1900" dirty="0"/>
              <a:t>公共参数</a:t>
            </a:r>
            <a:endParaRPr lang="zh-CN" altLang="en-US" sz="1900" dirty="0"/>
          </a:p>
          <a:p>
            <a:pPr lvl="2"/>
            <a:r>
              <a:rPr lang="zh-CN" altLang="en-US" sz="1500" dirty="0"/>
              <a:t>入口：</a:t>
            </a:r>
            <a:r>
              <a:rPr lang="en-US" altLang="zh-CN" sz="1500" dirty="0"/>
              <a:t> </a:t>
            </a:r>
            <a:r>
              <a:rPr lang="en-US" altLang="zh-CN" sz="1500" dirty="0">
                <a:sym typeface="Helvetica Light" panose="020B0403020202020204" pitchFamily="34" charset="0"/>
              </a:rPr>
              <a:t>cloud.tencent.com =&gt; </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文字识别 </a:t>
            </a:r>
            <a:r>
              <a:rPr lang="en-US" altLang="zh-CN" sz="1500" dirty="0">
                <a:sym typeface="Helvetica Light" panose="020B0403020202020204" pitchFamily="34" charset="0"/>
              </a:rPr>
              <a:t>=&gt; API</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调用方式 </a:t>
            </a:r>
            <a:r>
              <a:rPr lang="en-US" altLang="zh-CN" sz="1500" dirty="0">
                <a:sym typeface="Helvetica Light" panose="020B0403020202020204" pitchFamily="34" charset="0"/>
              </a:rPr>
              <a:t>=&gt; </a:t>
            </a:r>
            <a:r>
              <a:rPr lang="zh-CN" altLang="en-US" sz="1500" dirty="0">
                <a:sym typeface="Helvetica Light" panose="020B0403020202020204" pitchFamily="34" charset="0"/>
              </a:rPr>
              <a:t>公共参数</a:t>
            </a:r>
            <a:endParaRPr lang="zh-CN" altLang="en-US" sz="1500" dirty="0"/>
          </a:p>
          <a:p>
            <a:pPr lvl="1"/>
            <a:r>
              <a:rPr lang="zh-CN" altLang="en-US" sz="1900" dirty="0"/>
              <a:t>通用印刷体文档入口及发送请求</a:t>
            </a:r>
            <a:endParaRPr lang="en-US" altLang="zh-CN" sz="1900" dirty="0"/>
          </a:p>
          <a:p>
            <a:pPr lvl="2"/>
            <a:r>
              <a:rPr lang="zh-CN" altLang="en-US" sz="1500" dirty="0">
                <a:sym typeface="Helvetica Light" panose="020B0403020202020204" pitchFamily="34" charset="0"/>
              </a:rPr>
              <a:t>入口： </a:t>
            </a:r>
            <a:r>
              <a:rPr lang="en-US" altLang="zh-CN" sz="1500" dirty="0">
                <a:sym typeface="Helvetica Light" panose="020B0403020202020204" pitchFamily="34" charset="0"/>
              </a:rPr>
              <a:t>cloud.tencent.com =&gt; </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文字识别 </a:t>
            </a:r>
            <a:r>
              <a:rPr lang="en-US" altLang="zh-CN" sz="1500" dirty="0">
                <a:sym typeface="Helvetica Light" panose="020B0403020202020204" pitchFamily="34" charset="0"/>
              </a:rPr>
              <a:t>=&gt; API</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通用文字识别相关接口</a:t>
            </a:r>
            <a:r>
              <a:rPr lang="en-US" altLang="zh-CN" sz="1500" dirty="0">
                <a:sym typeface="Helvetica Light" panose="020B0403020202020204" pitchFamily="34" charset="0"/>
              </a:rPr>
              <a:t>=&gt; </a:t>
            </a:r>
            <a:r>
              <a:rPr lang="zh-CN" altLang="en-US" sz="1500" dirty="0">
                <a:sym typeface="Helvetica Light" panose="020B0403020202020204" pitchFamily="34" charset="0"/>
              </a:rPr>
              <a:t>通用印刷体识别</a:t>
            </a:r>
            <a:endParaRPr lang="en-US" altLang="zh-CN" sz="1500" dirty="0"/>
          </a:p>
          <a:p>
            <a:pPr lvl="1"/>
            <a:r>
              <a:rPr lang="zh-CN" altLang="en-US" sz="1900" dirty="0"/>
              <a:t>错误码</a:t>
            </a:r>
            <a:endParaRPr lang="zh-CN" altLang="en-US" sz="1900" dirty="0"/>
          </a:p>
          <a:p>
            <a:pPr lvl="2"/>
            <a:r>
              <a:rPr lang="zh-CN" altLang="en-US" sz="1500" dirty="0"/>
              <a:t>入口： </a:t>
            </a:r>
            <a:r>
              <a:rPr lang="en-US" altLang="zh-CN" sz="1500" dirty="0">
                <a:sym typeface="Helvetica Light" panose="020B0403020202020204" pitchFamily="34" charset="0"/>
              </a:rPr>
              <a:t>cloud.tencent.com =&gt; </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文字识别 </a:t>
            </a:r>
            <a:r>
              <a:rPr lang="en-US" altLang="zh-CN" sz="1500" dirty="0">
                <a:sym typeface="Helvetica Light" panose="020B0403020202020204" pitchFamily="34" charset="0"/>
              </a:rPr>
              <a:t>=&gt; API</a:t>
            </a:r>
            <a:r>
              <a:rPr lang="zh-CN" altLang="en-US" sz="1500" dirty="0">
                <a:sym typeface="Helvetica Light" panose="020B0403020202020204" pitchFamily="34" charset="0"/>
              </a:rPr>
              <a:t>文档 </a:t>
            </a:r>
            <a:r>
              <a:rPr lang="en-US" altLang="zh-CN" sz="1500" dirty="0">
                <a:sym typeface="Helvetica Light" panose="020B0403020202020204" pitchFamily="34" charset="0"/>
              </a:rPr>
              <a:t>=&gt; </a:t>
            </a:r>
            <a:r>
              <a:rPr lang="zh-CN" altLang="en-US" sz="1500" dirty="0">
                <a:sym typeface="Helvetica Light" panose="020B0403020202020204" pitchFamily="34" charset="0"/>
              </a:rPr>
              <a:t>错误码</a:t>
            </a:r>
            <a:endParaRPr lang="en-US" altLang="zh-CN" sz="1500" dirty="0">
              <a:sym typeface="Helvetica Light" panose="020B0403020202020204" pitchFamily="34" charset="0"/>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54426" y="1756880"/>
            <a:ext cx="5037574" cy="4387800"/>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2.3 Postman </a:t>
            </a:r>
            <a:r>
              <a:rPr lang="zh-CN" altLang="en-US" b="0" dirty="0"/>
              <a:t>请求（</a:t>
            </a:r>
            <a:r>
              <a:rPr lang="en-US" altLang="zh-CN" b="0" dirty="0"/>
              <a:t>Headers</a:t>
            </a:r>
            <a:r>
              <a:rPr lang="zh-CN" altLang="en-US" b="0" dirty="0"/>
              <a:t>）</a:t>
            </a:r>
            <a:endParaRPr lang="zh-CN" altLang="en-US" b="0" dirty="0"/>
          </a:p>
        </p:txBody>
      </p:sp>
      <p:pic>
        <p:nvPicPr>
          <p:cNvPr id="4" name="图片 3"/>
          <p:cNvPicPr>
            <a:picLocks noChangeAspect="1"/>
          </p:cNvPicPr>
          <p:nvPr/>
        </p:nvPicPr>
        <p:blipFill>
          <a:blip r:embed="rId1"/>
          <a:stretch>
            <a:fillRect/>
          </a:stretch>
        </p:blipFill>
        <p:spPr>
          <a:xfrm>
            <a:off x="0" y="1094869"/>
            <a:ext cx="12192000" cy="553126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2.3 Postman </a:t>
            </a:r>
            <a:r>
              <a:rPr lang="zh-CN" altLang="en-US" b="0" dirty="0"/>
              <a:t>请求（</a:t>
            </a:r>
            <a:r>
              <a:rPr lang="en-US" altLang="zh-CN" b="0" dirty="0"/>
              <a:t>Body</a:t>
            </a:r>
            <a:r>
              <a:rPr lang="zh-CN" altLang="en-US" b="0" dirty="0"/>
              <a:t>）</a:t>
            </a:r>
            <a:endParaRPr lang="zh-CN" altLang="en-US" b="0" dirty="0"/>
          </a:p>
        </p:txBody>
      </p:sp>
      <p:pic>
        <p:nvPicPr>
          <p:cNvPr id="5" name="图片 4"/>
          <p:cNvPicPr>
            <a:picLocks noChangeAspect="1"/>
          </p:cNvPicPr>
          <p:nvPr/>
        </p:nvPicPr>
        <p:blipFill>
          <a:blip r:embed="rId1"/>
          <a:stretch>
            <a:fillRect/>
          </a:stretch>
        </p:blipFill>
        <p:spPr>
          <a:xfrm>
            <a:off x="0" y="2494435"/>
            <a:ext cx="12192000" cy="186913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2.3 Postman </a:t>
            </a:r>
            <a:r>
              <a:rPr lang="zh-CN" altLang="en-US" b="0" dirty="0"/>
              <a:t>请求（</a:t>
            </a:r>
            <a:r>
              <a:rPr lang="en-US" altLang="zh-CN" b="0" dirty="0" err="1"/>
              <a:t>UnsupportedProtocol</a:t>
            </a:r>
            <a:r>
              <a:rPr lang="en-US" altLang="zh-CN" b="0" dirty="0"/>
              <a:t> </a:t>
            </a:r>
            <a:r>
              <a:rPr lang="zh-CN" altLang="en-US" b="0" dirty="0"/>
              <a:t>报错）</a:t>
            </a:r>
            <a:endParaRPr lang="zh-CN" altLang="en-US" b="0" dirty="0"/>
          </a:p>
        </p:txBody>
      </p:sp>
      <p:pic>
        <p:nvPicPr>
          <p:cNvPr id="4" name="图片 3"/>
          <p:cNvPicPr>
            <a:picLocks noChangeAspect="1"/>
          </p:cNvPicPr>
          <p:nvPr/>
        </p:nvPicPr>
        <p:blipFill>
          <a:blip r:embed="rId1"/>
          <a:stretch>
            <a:fillRect/>
          </a:stretch>
        </p:blipFill>
        <p:spPr>
          <a:xfrm>
            <a:off x="0" y="903212"/>
            <a:ext cx="12234382" cy="595478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2.3 Postman </a:t>
            </a:r>
            <a:r>
              <a:rPr lang="zh-CN" altLang="en-US" b="0" dirty="0"/>
              <a:t>请求（</a:t>
            </a:r>
            <a:r>
              <a:rPr lang="en-US" altLang="zh-CN" b="0" dirty="0" err="1"/>
              <a:t>UnsupportedProtocol</a:t>
            </a:r>
            <a:r>
              <a:rPr lang="en-US" altLang="zh-CN" b="0" dirty="0"/>
              <a:t> </a:t>
            </a:r>
            <a:r>
              <a:rPr lang="zh-CN" altLang="en-US" b="0" dirty="0"/>
              <a:t>报错）</a:t>
            </a:r>
            <a:endParaRPr lang="zh-CN" altLang="en-US" b="0" dirty="0"/>
          </a:p>
        </p:txBody>
      </p:sp>
      <p:pic>
        <p:nvPicPr>
          <p:cNvPr id="5" name="图片 4"/>
          <p:cNvPicPr>
            <a:picLocks noChangeAspect="1"/>
          </p:cNvPicPr>
          <p:nvPr/>
        </p:nvPicPr>
        <p:blipFill>
          <a:blip r:embed="rId1"/>
          <a:stretch>
            <a:fillRect/>
          </a:stretch>
        </p:blipFill>
        <p:spPr>
          <a:xfrm>
            <a:off x="0" y="1107349"/>
            <a:ext cx="12192000" cy="575065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2.3 Postman </a:t>
            </a:r>
            <a:r>
              <a:rPr lang="zh-CN" altLang="en-US" b="0" dirty="0"/>
              <a:t>请求（</a:t>
            </a:r>
            <a:r>
              <a:rPr lang="en-US" altLang="zh-CN" b="0" dirty="0" err="1"/>
              <a:t>UnsupportedProtocol</a:t>
            </a:r>
            <a:r>
              <a:rPr lang="en-US" altLang="zh-CN" b="0" dirty="0"/>
              <a:t> </a:t>
            </a:r>
            <a:r>
              <a:rPr lang="zh-CN" altLang="en-US" b="0" dirty="0"/>
              <a:t>错误码查询）</a:t>
            </a:r>
            <a:endParaRPr lang="zh-CN" altLang="en-US" b="0" dirty="0"/>
          </a:p>
        </p:txBody>
      </p:sp>
      <p:pic>
        <p:nvPicPr>
          <p:cNvPr id="4" name="图片 3"/>
          <p:cNvPicPr>
            <a:picLocks noChangeAspect="1"/>
          </p:cNvPicPr>
          <p:nvPr/>
        </p:nvPicPr>
        <p:blipFill>
          <a:blip r:embed="rId1"/>
          <a:stretch>
            <a:fillRect/>
          </a:stretch>
        </p:blipFill>
        <p:spPr>
          <a:xfrm>
            <a:off x="328314" y="3049674"/>
            <a:ext cx="11535372" cy="75865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2.3 Postman </a:t>
            </a:r>
            <a:r>
              <a:rPr lang="zh-CN" altLang="en-US" b="0" dirty="0"/>
              <a:t>请求（</a:t>
            </a:r>
            <a:r>
              <a:rPr lang="en-US" altLang="zh-CN" b="0" dirty="0" err="1"/>
              <a:t>AuthFailure.SignatureExpire</a:t>
            </a:r>
            <a:r>
              <a:rPr lang="en-US" altLang="zh-CN" b="0" dirty="0"/>
              <a:t> </a:t>
            </a:r>
            <a:r>
              <a:rPr lang="zh-CN" altLang="en-US" b="0" dirty="0"/>
              <a:t>报错）</a:t>
            </a:r>
            <a:endParaRPr lang="zh-CN" altLang="en-US" b="0" dirty="0"/>
          </a:p>
        </p:txBody>
      </p:sp>
      <p:pic>
        <p:nvPicPr>
          <p:cNvPr id="5" name="图片 4"/>
          <p:cNvPicPr>
            <a:picLocks noChangeAspect="1"/>
          </p:cNvPicPr>
          <p:nvPr/>
        </p:nvPicPr>
        <p:blipFill>
          <a:blip r:embed="rId1"/>
          <a:stretch>
            <a:fillRect/>
          </a:stretch>
        </p:blipFill>
        <p:spPr>
          <a:xfrm>
            <a:off x="0" y="1106472"/>
            <a:ext cx="12192000" cy="575152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2.3 Postman </a:t>
            </a:r>
            <a:r>
              <a:rPr lang="zh-CN" altLang="en-US" b="0" dirty="0"/>
              <a:t>请求（</a:t>
            </a:r>
            <a:r>
              <a:rPr lang="en-US" altLang="zh-CN" b="0" dirty="0" err="1"/>
              <a:t>AuthFailure.SignatureExpire</a:t>
            </a:r>
            <a:r>
              <a:rPr lang="zh-CN" altLang="en-US" b="0" dirty="0"/>
              <a:t> 错误码查询）</a:t>
            </a:r>
            <a:endParaRPr lang="zh-CN" altLang="en-US" b="0" dirty="0"/>
          </a:p>
        </p:txBody>
      </p:sp>
      <p:pic>
        <p:nvPicPr>
          <p:cNvPr id="4" name="图片 3"/>
          <p:cNvPicPr>
            <a:picLocks noChangeAspect="1"/>
          </p:cNvPicPr>
          <p:nvPr/>
        </p:nvPicPr>
        <p:blipFill>
          <a:blip r:embed="rId1"/>
          <a:stretch>
            <a:fillRect/>
          </a:stretch>
        </p:blipFill>
        <p:spPr>
          <a:xfrm>
            <a:off x="247002" y="3170255"/>
            <a:ext cx="11697996" cy="51749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ctrTitle"/>
          </p:nvPr>
        </p:nvSpPr>
        <p:spPr/>
        <p:txBody>
          <a:bodyPr>
            <a:normAutofit/>
          </a:bodyPr>
          <a:lstStyle/>
          <a:p>
            <a:r>
              <a:rPr lang="zh-CN" altLang="en-US" dirty="0">
                <a:latin typeface="+mn-ea"/>
                <a:sym typeface="+mn-ea"/>
              </a:rPr>
              <a:t>腾讯云 </a:t>
            </a:r>
            <a:r>
              <a:rPr lang="en-US" altLang="zh-CN" dirty="0">
                <a:latin typeface="+mn-ea"/>
                <a:sym typeface="+mn-ea"/>
              </a:rPr>
              <a:t>OCR </a:t>
            </a:r>
            <a:r>
              <a:rPr lang="zh-CN" altLang="en-US" dirty="0">
                <a:latin typeface="+mn-ea"/>
                <a:sym typeface="+mn-ea"/>
              </a:rPr>
              <a:t>文字识别简介</a:t>
            </a:r>
            <a:endParaRPr lang="zh-CN" altLang="en-US" dirty="0"/>
          </a:p>
        </p:txBody>
      </p:sp>
      <p:sp>
        <p:nvSpPr>
          <p:cNvPr id="11" name="副标题 10"/>
          <p:cNvSpPr>
            <a:spLocks noGrp="1"/>
          </p:cNvSpPr>
          <p:nvPr>
            <p:ph type="subTitle" idx="1"/>
          </p:nvPr>
        </p:nvSpPr>
        <p:spPr>
          <a:xfrm>
            <a:off x="493220" y="1856190"/>
            <a:ext cx="9845806" cy="729067"/>
          </a:xfrm>
        </p:spPr>
        <p:txBody>
          <a:bodyPr>
            <a:normAutofit fontScale="92500"/>
          </a:bodyPr>
          <a:lstStyle/>
          <a:p>
            <a:r>
              <a:rPr kumimoji="1" lang="en-US" altLang="zh-CN" sz="2600" b="1" dirty="0">
                <a:latin typeface="+mn-ea"/>
              </a:rPr>
              <a:t>Brief introduction to Tencent Cloud Optical Character Recognition </a:t>
            </a:r>
            <a:endParaRPr kumimoji="1" lang="en-US" altLang="zh-CN" sz="2600" b="1" dirty="0">
              <a:latin typeface="+mn-ea"/>
            </a:endParaRPr>
          </a:p>
          <a:p>
            <a:endParaRPr lang="zh-CN" altLang="en-US" dirty="0"/>
          </a:p>
        </p:txBody>
      </p:sp>
      <p:sp>
        <p:nvSpPr>
          <p:cNvPr id="14" name="文本占位符 13"/>
          <p:cNvSpPr>
            <a:spLocks noGrp="1"/>
          </p:cNvSpPr>
          <p:nvPr>
            <p:ph type="body" sz="quarter" idx="15"/>
          </p:nvPr>
        </p:nvSpPr>
        <p:spPr>
          <a:xfrm>
            <a:off x="1065152" y="3558917"/>
            <a:ext cx="3773177" cy="457200"/>
          </a:xfrm>
        </p:spPr>
        <p:txBody>
          <a:bodyPr>
            <a:normAutofit/>
          </a:bodyPr>
          <a:lstStyle/>
          <a:p>
            <a:r>
              <a:rPr lang="en-US" altLang="zh-CN" dirty="0">
                <a:cs typeface="+mn-ea"/>
                <a:sym typeface="+mn-ea"/>
              </a:rPr>
              <a:t>1.1</a:t>
            </a:r>
            <a:r>
              <a:rPr lang="zh-CN" altLang="en-US" dirty="0">
                <a:cs typeface="+mn-ea"/>
                <a:sym typeface="+mn-ea"/>
              </a:rPr>
              <a:t>  应用场景及能力</a:t>
            </a:r>
            <a:endParaRPr lang="zh-CN" altLang="en-US" dirty="0"/>
          </a:p>
        </p:txBody>
      </p:sp>
      <p:sp>
        <p:nvSpPr>
          <p:cNvPr id="15" name="文本占位符 14"/>
          <p:cNvSpPr>
            <a:spLocks noGrp="1"/>
          </p:cNvSpPr>
          <p:nvPr>
            <p:ph type="body" sz="quarter" idx="16"/>
          </p:nvPr>
        </p:nvSpPr>
        <p:spPr>
          <a:xfrm>
            <a:off x="1065153" y="3964940"/>
            <a:ext cx="3959606" cy="457200"/>
          </a:xfrm>
        </p:spPr>
        <p:txBody>
          <a:bodyPr>
            <a:normAutofit fontScale="92500"/>
          </a:bodyPr>
          <a:lstStyle/>
          <a:p>
            <a:r>
              <a:rPr lang="en-US" altLang="zh-CN" sz="1500" dirty="0">
                <a:cs typeface="+mn-ea"/>
              </a:rPr>
              <a:t>OCR</a:t>
            </a:r>
            <a:r>
              <a:rPr lang="zh-CN" altLang="en-US" sz="1500" dirty="0">
                <a:cs typeface="+mn-ea"/>
              </a:rPr>
              <a:t>文字识别主要能力及主要应用场景简单概述</a:t>
            </a:r>
            <a:endParaRPr lang="zh-CN" altLang="en-US" sz="1500" dirty="0">
              <a:cs typeface="+mn-ea"/>
            </a:endParaRPr>
          </a:p>
          <a:p>
            <a:endParaRPr lang="zh-CN" altLang="en-US" dirty="0"/>
          </a:p>
        </p:txBody>
      </p:sp>
      <p:sp>
        <p:nvSpPr>
          <p:cNvPr id="16" name="文本占位符 15"/>
          <p:cNvSpPr>
            <a:spLocks noGrp="1"/>
          </p:cNvSpPr>
          <p:nvPr>
            <p:ph type="body" sz="quarter" idx="17"/>
          </p:nvPr>
        </p:nvSpPr>
        <p:spPr/>
        <p:txBody>
          <a:bodyPr>
            <a:normAutofit/>
          </a:bodyPr>
          <a:lstStyle/>
          <a:p>
            <a:r>
              <a:rPr lang="en-US" altLang="zh-CN" dirty="0">
                <a:cs typeface="+mn-ea"/>
                <a:sym typeface="+mn-ea"/>
              </a:rPr>
              <a:t>1.2</a:t>
            </a:r>
            <a:r>
              <a:rPr lang="zh-CN" altLang="en-US" dirty="0">
                <a:cs typeface="+mn-ea"/>
                <a:sym typeface="+mn-ea"/>
              </a:rPr>
              <a:t>  服务及优势</a:t>
            </a:r>
            <a:endParaRPr lang="zh-CN" altLang="en-US" dirty="0">
              <a:cs typeface="+mn-ea"/>
              <a:sym typeface="+mn-ea"/>
            </a:endParaRPr>
          </a:p>
          <a:p>
            <a:endParaRPr lang="zh-CN" altLang="en-US" dirty="0"/>
          </a:p>
        </p:txBody>
      </p:sp>
      <p:sp>
        <p:nvSpPr>
          <p:cNvPr id="17" name="文本占位符 16"/>
          <p:cNvSpPr>
            <a:spLocks noGrp="1"/>
          </p:cNvSpPr>
          <p:nvPr>
            <p:ph type="body" sz="quarter" idx="18"/>
          </p:nvPr>
        </p:nvSpPr>
        <p:spPr>
          <a:xfrm>
            <a:off x="1065152" y="5025013"/>
            <a:ext cx="3959606" cy="457200"/>
          </a:xfrm>
        </p:spPr>
        <p:txBody>
          <a:bodyPr/>
          <a:lstStyle/>
          <a:p>
            <a:r>
              <a:rPr lang="zh-CN" altLang="en-US" dirty="0">
                <a:latin typeface="+mn-ea"/>
                <a:cs typeface="+mn-ea"/>
                <a:sym typeface="+mn-ea"/>
              </a:rPr>
              <a:t>目前腾讯云官网已上线的</a:t>
            </a:r>
            <a:r>
              <a:rPr lang="en-US" altLang="zh-CN" dirty="0">
                <a:latin typeface="+mn-ea"/>
                <a:cs typeface="+mn-ea"/>
                <a:sym typeface="+mn-ea"/>
              </a:rPr>
              <a:t>23</a:t>
            </a:r>
            <a:r>
              <a:rPr lang="zh-CN" altLang="en-US" dirty="0">
                <a:latin typeface="+mn-ea"/>
                <a:cs typeface="+mn-ea"/>
                <a:sym typeface="+mn-ea"/>
              </a:rPr>
              <a:t>项服务及优势介绍</a:t>
            </a:r>
            <a:endParaRPr lang="zh-CN" altLang="en-US" dirty="0"/>
          </a:p>
        </p:txBody>
      </p:sp>
      <p:sp>
        <p:nvSpPr>
          <p:cNvPr id="18" name="文本占位符 17"/>
          <p:cNvSpPr>
            <a:spLocks noGrp="1"/>
          </p:cNvSpPr>
          <p:nvPr>
            <p:ph type="body" sz="quarter" idx="19"/>
          </p:nvPr>
        </p:nvSpPr>
        <p:spPr>
          <a:xfrm>
            <a:off x="1065153" y="5641906"/>
            <a:ext cx="3959607" cy="457200"/>
          </a:xfrm>
        </p:spPr>
        <p:txBody>
          <a:bodyPr>
            <a:normAutofit/>
          </a:bodyPr>
          <a:lstStyle/>
          <a:p>
            <a:r>
              <a:rPr lang="en-US" altLang="zh-CN" dirty="0">
                <a:cs typeface="+mn-ea"/>
                <a:sym typeface="+mn-ea"/>
              </a:rPr>
              <a:t>1.3</a:t>
            </a:r>
            <a:r>
              <a:rPr lang="zh-CN" altLang="en-US" dirty="0">
                <a:cs typeface="+mn-ea"/>
                <a:sym typeface="+mn-ea"/>
              </a:rPr>
              <a:t>  体验 </a:t>
            </a:r>
            <a:r>
              <a:rPr lang="en-US" altLang="zh-CN" dirty="0">
                <a:cs typeface="+mn-ea"/>
                <a:sym typeface="+mn-ea"/>
              </a:rPr>
              <a:t>demo </a:t>
            </a:r>
            <a:r>
              <a:rPr lang="zh-CN" altLang="en-US" dirty="0">
                <a:cs typeface="+mn-ea"/>
                <a:sym typeface="+mn-ea"/>
              </a:rPr>
              <a:t>及入口</a:t>
            </a:r>
            <a:endParaRPr lang="zh-CN" altLang="en-US" dirty="0"/>
          </a:p>
        </p:txBody>
      </p:sp>
      <p:sp>
        <p:nvSpPr>
          <p:cNvPr id="19" name="文本占位符 18"/>
          <p:cNvSpPr>
            <a:spLocks noGrp="1"/>
          </p:cNvSpPr>
          <p:nvPr>
            <p:ph type="body" sz="quarter" idx="20"/>
          </p:nvPr>
        </p:nvSpPr>
        <p:spPr>
          <a:xfrm>
            <a:off x="1065153" y="6047929"/>
            <a:ext cx="7757300" cy="457200"/>
          </a:xfrm>
        </p:spPr>
        <p:txBody>
          <a:bodyPr>
            <a:normAutofit/>
          </a:bodyPr>
          <a:lstStyle/>
          <a:p>
            <a:r>
              <a:rPr lang="zh-CN" altLang="en-US" dirty="0">
                <a:latin typeface="+mn-ea"/>
                <a:cs typeface="+mn-ea"/>
                <a:sym typeface="+mn-ea"/>
              </a:rPr>
              <a:t>腾讯云官网和腾讯云</a:t>
            </a:r>
            <a:r>
              <a:rPr lang="en-US" altLang="zh-CN" dirty="0">
                <a:latin typeface="+mn-ea"/>
                <a:cs typeface="+mn-ea"/>
                <a:sym typeface="+mn-ea"/>
              </a:rPr>
              <a:t>AI</a:t>
            </a:r>
            <a:r>
              <a:rPr lang="zh-CN" altLang="en-US" dirty="0">
                <a:latin typeface="+mn-ea"/>
                <a:cs typeface="+mn-ea"/>
                <a:sym typeface="+mn-ea"/>
              </a:rPr>
              <a:t>小程序体验中心均上线体验</a:t>
            </a:r>
            <a:r>
              <a:rPr lang="en-US" altLang="zh-CN" dirty="0">
                <a:latin typeface="+mn-ea"/>
                <a:cs typeface="+mn-ea"/>
                <a:sym typeface="+mn-ea"/>
              </a:rPr>
              <a:t>demo</a:t>
            </a:r>
            <a:r>
              <a:rPr lang="zh-CN" altLang="en-US" dirty="0">
                <a:latin typeface="+mn-ea"/>
                <a:cs typeface="+mn-ea"/>
                <a:sym typeface="+mn-ea"/>
              </a:rPr>
              <a:t>，供开发者体验</a:t>
            </a:r>
            <a:endParaRPr lang="zh-CN" altLang="en-US" dirty="0"/>
          </a:p>
        </p:txBody>
      </p:sp>
      <p:pic>
        <p:nvPicPr>
          <p:cNvPr id="5" name="图片占位符 4"/>
          <p:cNvPicPr>
            <a:picLocks noGrp="1" noChangeAspect="1"/>
          </p:cNvPicPr>
          <p:nvPr>
            <p:ph type="pic" sz="quarter" idx="21"/>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16513" y="3707911"/>
            <a:ext cx="400050" cy="400050"/>
          </a:xfrm>
          <a:solidFill>
            <a:srgbClr val="FFFFFF"/>
          </a:solidFill>
        </p:spPr>
      </p:pic>
      <p:pic>
        <p:nvPicPr>
          <p:cNvPr id="7" name="图片占位符 6"/>
          <p:cNvPicPr>
            <a:picLocks noGrp="1" noChangeAspect="1"/>
          </p:cNvPicPr>
          <p:nvPr>
            <p:ph type="pic" sz="quarter" idx="2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51" r="1351"/>
          <a:stretch>
            <a:fillRect/>
          </a:stretch>
        </p:blipFill>
        <p:spPr>
          <a:solidFill>
            <a:srgbClr val="FFFFFF"/>
          </a:solidFill>
        </p:spPr>
      </p:pic>
      <p:pic>
        <p:nvPicPr>
          <p:cNvPr id="9" name="图片占位符 8"/>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351" r="1351"/>
          <a:stretch>
            <a:fillRect/>
          </a:stretch>
        </p:blipFill>
        <p:spPr>
          <a:solidFill>
            <a:schemeClr val="bg1"/>
          </a:solidFill>
        </p:spPr>
      </p:pic>
      <p:sp>
        <p:nvSpPr>
          <p:cNvPr id="12" name="文本占位符 11"/>
          <p:cNvSpPr>
            <a:spLocks noGrp="1"/>
          </p:cNvSpPr>
          <p:nvPr>
            <p:ph type="body" sz="quarter" idx="13"/>
          </p:nvPr>
        </p:nvSpPr>
        <p:spPr/>
        <p:txBody>
          <a:bodyPr>
            <a:normAutofit/>
          </a:bodyPr>
          <a:lstStyle/>
          <a:p>
            <a:r>
              <a:rPr lang="en-US" altLang="zh-CN" dirty="0"/>
              <a:t>01</a:t>
            </a:r>
            <a:endParaRPr lang="zh-CN" altLang="en-US" dirty="0"/>
          </a:p>
        </p:txBody>
      </p:sp>
      <p:sp>
        <p:nvSpPr>
          <p:cNvPr id="13" name="文本占位符 12"/>
          <p:cNvSpPr>
            <a:spLocks noGrp="1"/>
          </p:cNvSpPr>
          <p:nvPr>
            <p:ph type="body" sz="quarter" idx="14"/>
          </p:nvPr>
        </p:nvSpPr>
        <p:spPr>
          <a:xfrm>
            <a:off x="10339026" y="2358921"/>
            <a:ext cx="872314" cy="452671"/>
          </a:xfrm>
        </p:spPr>
        <p:txBody>
          <a:bodyPr>
            <a:normAutofit/>
          </a:bodyPr>
          <a:lstStyle/>
          <a:p>
            <a:endParaRPr lang="zh-CN" altLang="en-US" dirty="0"/>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2.3 Postman </a:t>
            </a:r>
            <a:r>
              <a:rPr lang="zh-CN" altLang="en-US" b="0" dirty="0"/>
              <a:t>请求（</a:t>
            </a:r>
            <a:r>
              <a:rPr lang="en-US" altLang="zh-CN" b="0" dirty="0" err="1">
                <a:sym typeface="Noto Sans CJK SC Light" pitchFamily="2" charset="-122"/>
              </a:rPr>
              <a:t>AuthFailure.SignatureFailure</a:t>
            </a:r>
            <a:r>
              <a:rPr lang="en-US" altLang="zh-CN" b="0" dirty="0">
                <a:sym typeface="Noto Sans CJK SC Light" pitchFamily="2" charset="-122"/>
              </a:rPr>
              <a:t> </a:t>
            </a:r>
            <a:r>
              <a:rPr lang="zh-CN" altLang="en-US" b="0" dirty="0">
                <a:sym typeface="Noto Sans CJK SC Light" pitchFamily="2" charset="-122"/>
              </a:rPr>
              <a:t>报错</a:t>
            </a:r>
            <a:r>
              <a:rPr lang="zh-CN" altLang="en-US" b="0" dirty="0"/>
              <a:t>）</a:t>
            </a:r>
            <a:endParaRPr lang="zh-CN" altLang="en-US" b="0" dirty="0"/>
          </a:p>
        </p:txBody>
      </p:sp>
      <p:pic>
        <p:nvPicPr>
          <p:cNvPr id="5" name="图片 4"/>
          <p:cNvPicPr>
            <a:picLocks noChangeAspect="1"/>
          </p:cNvPicPr>
          <p:nvPr/>
        </p:nvPicPr>
        <p:blipFill>
          <a:blip r:embed="rId1"/>
          <a:stretch>
            <a:fillRect/>
          </a:stretch>
        </p:blipFill>
        <p:spPr>
          <a:xfrm>
            <a:off x="0" y="1111898"/>
            <a:ext cx="12192000" cy="574610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2.3 Postman </a:t>
            </a:r>
            <a:r>
              <a:rPr lang="zh-CN" altLang="en-US" b="0" dirty="0"/>
              <a:t>请求（</a:t>
            </a:r>
            <a:r>
              <a:rPr lang="en-US" altLang="zh-CN" b="0" dirty="0" err="1">
                <a:sym typeface="Noto Sans CJK SC Light" pitchFamily="2" charset="-122"/>
              </a:rPr>
              <a:t>AuthFailure.SignatureFailure</a:t>
            </a:r>
            <a:r>
              <a:rPr lang="en-US" altLang="zh-CN" b="0" dirty="0">
                <a:sym typeface="Noto Sans CJK SC Light" pitchFamily="2" charset="-122"/>
              </a:rPr>
              <a:t> </a:t>
            </a:r>
            <a:r>
              <a:rPr lang="zh-CN" altLang="en-US" b="0" dirty="0">
                <a:sym typeface="Noto Sans CJK SC Light" pitchFamily="2" charset="-122"/>
              </a:rPr>
              <a:t>错误码查询</a:t>
            </a:r>
            <a:r>
              <a:rPr lang="zh-CN" altLang="en-US" b="0" dirty="0"/>
              <a:t>）</a:t>
            </a:r>
            <a:endParaRPr lang="zh-CN" altLang="en-US" b="0" dirty="0"/>
          </a:p>
        </p:txBody>
      </p:sp>
      <p:pic>
        <p:nvPicPr>
          <p:cNvPr id="4" name="图片 3"/>
          <p:cNvPicPr>
            <a:picLocks noChangeAspect="1"/>
          </p:cNvPicPr>
          <p:nvPr/>
        </p:nvPicPr>
        <p:blipFill>
          <a:blip r:embed="rId1"/>
          <a:stretch>
            <a:fillRect/>
          </a:stretch>
        </p:blipFill>
        <p:spPr>
          <a:xfrm>
            <a:off x="254558" y="3138457"/>
            <a:ext cx="11682884" cy="58108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39903" y="349953"/>
            <a:ext cx="10515600" cy="674716"/>
          </a:xfrm>
        </p:spPr>
        <p:txBody>
          <a:bodyPr/>
          <a:lstStyle/>
          <a:p>
            <a:r>
              <a:rPr lang="en-US" altLang="zh-CN" dirty="0"/>
              <a:t>2.4 </a:t>
            </a:r>
            <a:r>
              <a:rPr lang="zh-CN" altLang="en-US" dirty="0"/>
              <a:t>鉴权签名</a:t>
            </a:r>
            <a:endParaRPr lang="zh-CN" altLang="en-US" dirty="0"/>
          </a:p>
        </p:txBody>
      </p:sp>
      <p:sp>
        <p:nvSpPr>
          <p:cNvPr id="7" name="内容占位符 6"/>
          <p:cNvSpPr>
            <a:spLocks noGrp="1"/>
          </p:cNvSpPr>
          <p:nvPr>
            <p:ph idx="1"/>
          </p:nvPr>
        </p:nvSpPr>
        <p:spPr>
          <a:xfrm>
            <a:off x="1066123" y="1152824"/>
            <a:ext cx="6088303" cy="5705176"/>
          </a:xfrm>
        </p:spPr>
        <p:txBody>
          <a:bodyPr>
            <a:normAutofit/>
          </a:bodyPr>
          <a:lstStyle/>
          <a:p>
            <a:r>
              <a:rPr lang="zh-CN" altLang="en-US" dirty="0"/>
              <a:t>流程准备</a:t>
            </a:r>
            <a:endParaRPr lang="en-US" altLang="zh-CN" dirty="0"/>
          </a:p>
          <a:p>
            <a:pPr lvl="1"/>
            <a:r>
              <a:rPr lang="zh-CN" altLang="en-US" dirty="0"/>
              <a:t>文档及入口</a:t>
            </a:r>
            <a:endParaRPr lang="en-US" altLang="zh-CN" dirty="0"/>
          </a:p>
          <a:p>
            <a:pPr lvl="2"/>
            <a:r>
              <a:rPr lang="zh-CN" altLang="en-US" dirty="0"/>
              <a:t>下一页会给出需要用到的每个文档的入口 </a:t>
            </a:r>
            <a:endParaRPr lang="en-US" altLang="zh-CN" dirty="0"/>
          </a:p>
          <a:p>
            <a:pPr lvl="1"/>
            <a:r>
              <a:rPr lang="zh-CN" altLang="en-US" dirty="0"/>
              <a:t>准备</a:t>
            </a:r>
            <a:endParaRPr lang="zh-CN" altLang="en-US" dirty="0"/>
          </a:p>
          <a:p>
            <a:pPr lvl="2"/>
            <a:r>
              <a:rPr lang="zh-CN" altLang="en-US" dirty="0"/>
              <a:t>确保电脑正确安装了 </a:t>
            </a:r>
            <a:r>
              <a:rPr lang="en-US" altLang="zh-CN" dirty="0"/>
              <a:t>node </a:t>
            </a:r>
            <a:r>
              <a:rPr lang="zh-CN" altLang="en-US" dirty="0"/>
              <a:t>和 </a:t>
            </a:r>
            <a:r>
              <a:rPr lang="en-US" altLang="zh-CN" dirty="0" err="1"/>
              <a:t>npm</a:t>
            </a:r>
            <a:r>
              <a:rPr lang="en-US" altLang="zh-CN" dirty="0"/>
              <a:t> </a:t>
            </a:r>
            <a:r>
              <a:rPr lang="zh-CN" altLang="en-US" dirty="0"/>
              <a:t>， 可打开终端输入指令 </a:t>
            </a:r>
            <a:r>
              <a:rPr lang="en-US" altLang="zh-CN" dirty="0"/>
              <a:t>node –v </a:t>
            </a:r>
            <a:r>
              <a:rPr lang="zh-CN" altLang="en-US" dirty="0"/>
              <a:t>及 </a:t>
            </a:r>
            <a:r>
              <a:rPr lang="en-US" altLang="zh-CN" dirty="0" err="1"/>
              <a:t>npm</a:t>
            </a:r>
            <a:r>
              <a:rPr lang="en-US" altLang="zh-CN" dirty="0"/>
              <a:t> –v </a:t>
            </a:r>
            <a:r>
              <a:rPr lang="zh-CN" altLang="en-US" dirty="0"/>
              <a:t>测试</a:t>
            </a:r>
            <a:endParaRPr lang="zh-CN" altLang="en-US" dirty="0"/>
          </a:p>
          <a:p>
            <a:pPr lvl="1"/>
            <a:r>
              <a:rPr lang="zh-CN" altLang="en-US" dirty="0"/>
              <a:t>依赖</a:t>
            </a:r>
            <a:endParaRPr lang="en-US" altLang="zh-CN" dirty="0"/>
          </a:p>
          <a:p>
            <a:pPr lvl="2"/>
            <a:r>
              <a:rPr lang="en-US" altLang="zh-CN" dirty="0"/>
              <a:t>Node Crypto </a:t>
            </a:r>
            <a:r>
              <a:rPr lang="zh-CN" altLang="en-US" dirty="0"/>
              <a:t>模块 及 </a:t>
            </a:r>
            <a:r>
              <a:rPr lang="en-US" altLang="zh-CN" dirty="0"/>
              <a:t>request </a:t>
            </a:r>
            <a:r>
              <a:rPr lang="zh-CN" altLang="en-US" dirty="0"/>
              <a:t>包</a:t>
            </a:r>
            <a:endParaRPr lang="en-US" altLang="zh-CN" dirty="0"/>
          </a:p>
          <a:p>
            <a:pPr lvl="1"/>
            <a:r>
              <a:rPr lang="zh-CN" altLang="en-US" dirty="0"/>
              <a:t>创建项目</a:t>
            </a:r>
            <a:endParaRPr lang="zh-CN" altLang="en-US" dirty="0"/>
          </a:p>
          <a:p>
            <a:pPr lvl="2"/>
            <a:r>
              <a:rPr lang="zh-CN" altLang="en-US" dirty="0">
                <a:sym typeface="Helvetica Light" panose="020B0403020202020204" pitchFamily="34" charset="0"/>
              </a:rPr>
              <a:t>本地简历测试项目 ， 参照文档写出鉴权签名并发送请求以测试签名准确性 。 由于空间限制在本页不给出完整代码，本节课结束页给出完整代码截图及 </a:t>
            </a:r>
            <a:r>
              <a:rPr lang="en-US" altLang="zh-CN" dirty="0">
                <a:sym typeface="Helvetica Light" panose="020B0403020202020204" pitchFamily="34" charset="0"/>
              </a:rPr>
              <a:t>git </a:t>
            </a:r>
            <a:r>
              <a:rPr lang="zh-CN" altLang="en-US" dirty="0">
                <a:sym typeface="Helvetica Light" panose="020B0403020202020204" pitchFamily="34" charset="0"/>
              </a:rPr>
              <a:t>链接 。</a:t>
            </a:r>
            <a:endParaRPr lang="en-US" altLang="zh-CN" dirty="0">
              <a:sym typeface="Helvetica Light" panose="020B0403020202020204" pitchFamily="34" charset="0"/>
            </a:endParaRPr>
          </a:p>
        </p:txBody>
      </p:sp>
      <p:sp>
        <p:nvSpPr>
          <p:cNvPr id="5" name="图片占位符 10"/>
          <p:cNvSpPr>
            <a:spLocks noGrp="1"/>
          </p:cNvSpPr>
          <p:nvPr>
            <p:ph type="pic" sz="quarter" idx="14"/>
          </p:nvPr>
        </p:nvSpPr>
        <p:spPr>
          <a:xfrm>
            <a:off x="7380449" y="1152824"/>
            <a:ext cx="4592228" cy="5586418"/>
          </a:xfrm>
        </p:spPr>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2.4 </a:t>
            </a:r>
            <a:r>
              <a:rPr lang="zh-CN" altLang="en-US" b="0" dirty="0"/>
              <a:t>鉴权签名（文档及入口）</a:t>
            </a:r>
            <a:endParaRPr lang="zh-CN" altLang="en-US" b="0" dirty="0"/>
          </a:p>
        </p:txBody>
      </p:sp>
      <p:sp>
        <p:nvSpPr>
          <p:cNvPr id="5" name="副标题 2"/>
          <p:cNvSpPr txBox="1">
            <a:spLocks noChangeArrowheads="1"/>
          </p:cNvSpPr>
          <p:nvPr/>
        </p:nvSpPr>
        <p:spPr bwMode="auto">
          <a:xfrm>
            <a:off x="524510" y="1237671"/>
            <a:ext cx="11503025" cy="4382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lnSpcReduction="100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lvl="1" indent="-230505" eaLnBrk="1" hangingPunct="1">
              <a:lnSpc>
                <a:spcPct val="180000"/>
              </a:lnSpc>
              <a:spcBef>
                <a:spcPts val="2000"/>
              </a:spcBef>
              <a:spcAft>
                <a:spcPts val="600"/>
              </a:spcAft>
              <a:buClr>
                <a:srgbClr val="016EFF"/>
              </a:buClr>
              <a:buSzPct val="60000"/>
              <a:buFont typeface="Wingdings" panose="05000000000000000000" pitchFamily="2" charset="2"/>
              <a:buChar char="l"/>
            </a:pPr>
            <a:r>
              <a:rPr lang="zh-CN" altLang="en-US"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请求结构</a:t>
            </a:r>
            <a:endParaRPr lang="en-US" altLang="zh-CN"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cloud.tencent.com =&gt;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文档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文字识别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API</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文档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调用方式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请求结构</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公共参数</a:t>
            </a:r>
            <a:endParaRPr lang="en-US" altLang="zh-CN"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cloud.tencent.com =&gt;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文档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文字识别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API</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文档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调用方式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公共参数</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接口鉴权</a:t>
            </a:r>
            <a:r>
              <a:rPr lang="en-US" altLang="zh-CN"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v3</a:t>
            </a:r>
            <a:endParaRPr lang="en-US" altLang="zh-CN"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cloud.tencent.com =&gt;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文档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文字识别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API</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文档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调用方式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接口鉴权</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v3</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通用印刷体</a:t>
            </a:r>
            <a:endParaRPr lang="en-US" altLang="zh-CN"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defTabSz="914400" eaLnBrk="1" hangingPunct="1">
              <a:spcBef>
                <a:spcPct val="0"/>
              </a:spcBef>
              <a:spcAft>
                <a:spcPts val="600"/>
              </a:spcAft>
              <a:buClr>
                <a:srgbClr val="1AA5FC"/>
              </a:buClr>
              <a:buSzPct val="105000"/>
            </a:pP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cloud.tencent.com =&gt;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文档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文字识别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API</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文档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通用文字识别相关接口</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=&gt;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通用印刷体识别</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2.4 </a:t>
            </a:r>
            <a:r>
              <a:rPr lang="zh-CN" altLang="en-US" b="0" dirty="0"/>
              <a:t>鉴权签名（</a:t>
            </a:r>
            <a:r>
              <a:rPr lang="en-US" altLang="zh-CN" b="0" dirty="0" err="1"/>
              <a:t>pack.json</a:t>
            </a:r>
            <a:r>
              <a:rPr lang="zh-CN" altLang="en-US" b="0" dirty="0"/>
              <a:t>）</a:t>
            </a:r>
            <a:endParaRPr lang="zh-CN" altLang="en-US" b="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5490" y="938022"/>
            <a:ext cx="8161020" cy="5919978"/>
          </a:xfrm>
          <a:prstGeom prst="rect">
            <a:avLst/>
          </a:prstGeom>
        </p:spPr>
      </p:pic>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2.4 </a:t>
            </a:r>
            <a:r>
              <a:rPr lang="zh-CN" altLang="en-US" b="0" dirty="0"/>
              <a:t>鉴权签名（载入必备模块）</a:t>
            </a:r>
            <a:endParaRPr lang="zh-CN" altLang="en-US" b="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8755" y="938021"/>
            <a:ext cx="11574490" cy="5919980"/>
          </a:xfrm>
          <a:prstGeom prst="rect">
            <a:avLst/>
          </a:prstGeom>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2.4 </a:t>
            </a:r>
            <a:r>
              <a:rPr lang="zh-CN" altLang="en-US" b="0" dirty="0"/>
              <a:t>鉴权签名（</a:t>
            </a:r>
            <a:r>
              <a:rPr lang="zh-CN" altLang="en-US" b="0" dirty="0">
                <a:sym typeface="Noto Sans CJK SC Light" pitchFamily="2" charset="-122"/>
              </a:rPr>
              <a:t>第一步：</a:t>
            </a:r>
            <a:r>
              <a:rPr lang="zh-CN" altLang="en-US" b="0" dirty="0"/>
              <a:t>拼接规范请求串 </a:t>
            </a:r>
            <a:r>
              <a:rPr lang="en-US" altLang="zh-CN" b="0" dirty="0" err="1"/>
              <a:t>CanonicalRequest</a:t>
            </a:r>
            <a:r>
              <a:rPr lang="en-US" altLang="zh-CN" b="0" dirty="0"/>
              <a:t> </a:t>
            </a:r>
            <a:r>
              <a:rPr lang="zh-CN" altLang="en-US" b="0" dirty="0"/>
              <a:t>）</a:t>
            </a:r>
            <a:endParaRPr lang="zh-CN" altLang="en-US" b="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4812" y="938022"/>
            <a:ext cx="11082376" cy="5919978"/>
          </a:xfrm>
          <a:prstGeom prst="rect">
            <a:avLst/>
          </a:prstGeom>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2.4 </a:t>
            </a:r>
            <a:r>
              <a:rPr lang="zh-CN" altLang="en-US" b="0" dirty="0"/>
              <a:t>鉴权签名（</a:t>
            </a:r>
            <a:r>
              <a:rPr lang="zh-CN" altLang="en-US" b="0" dirty="0">
                <a:sym typeface="Noto Sans CJK SC Light" pitchFamily="2" charset="-122"/>
              </a:rPr>
              <a:t>第二步：</a:t>
            </a:r>
            <a:r>
              <a:rPr lang="zh-CN" altLang="en-US" b="0" dirty="0"/>
              <a:t>拼接待签名字符串 </a:t>
            </a:r>
            <a:r>
              <a:rPr lang="en-US" altLang="zh-CN" b="0" dirty="0" err="1"/>
              <a:t>StringToSign</a:t>
            </a:r>
            <a:r>
              <a:rPr lang="zh-CN" altLang="en-US" b="0" dirty="0"/>
              <a:t>）</a:t>
            </a:r>
            <a:endParaRPr lang="zh-CN" altLang="en-US" b="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57698"/>
            <a:ext cx="12192000" cy="4542603"/>
          </a:xfrm>
          <a:prstGeom prst="rect">
            <a:avLst/>
          </a:prstGeom>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2.4 </a:t>
            </a:r>
            <a:r>
              <a:rPr lang="zh-CN" altLang="en-US" b="0" dirty="0"/>
              <a:t>鉴权签名（</a:t>
            </a:r>
            <a:r>
              <a:rPr lang="zh-CN" altLang="en-US" b="0" dirty="0">
                <a:sym typeface="Noto Sans CJK SC Light" pitchFamily="2" charset="-122"/>
              </a:rPr>
              <a:t>第三步：</a:t>
            </a:r>
            <a:r>
              <a:rPr lang="zh-CN" altLang="en-US" b="0" dirty="0"/>
              <a:t>计算签名 </a:t>
            </a:r>
            <a:r>
              <a:rPr lang="en-US" altLang="zh-CN" b="0" dirty="0"/>
              <a:t>Signature</a:t>
            </a:r>
            <a:r>
              <a:rPr lang="zh-CN" altLang="en-US" b="0" dirty="0"/>
              <a:t>）</a:t>
            </a:r>
            <a:endParaRPr lang="zh-CN" altLang="en-US" b="0"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668216"/>
            <a:ext cx="12192000" cy="3521568"/>
          </a:xfrm>
          <a:prstGeom prst="rect">
            <a:avLst/>
          </a:prstGeom>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2.4 </a:t>
            </a:r>
            <a:r>
              <a:rPr lang="zh-CN" altLang="en-US" b="0" dirty="0"/>
              <a:t>鉴权签名（</a:t>
            </a:r>
            <a:r>
              <a:rPr lang="zh-CN" altLang="en-US" b="0" dirty="0">
                <a:sym typeface="Noto Sans CJK SC Light" pitchFamily="2" charset="-122"/>
              </a:rPr>
              <a:t>第四步：</a:t>
            </a:r>
            <a:r>
              <a:rPr lang="zh-CN" altLang="en-US" b="0" dirty="0"/>
              <a:t>拼接最终签名 </a:t>
            </a:r>
            <a:r>
              <a:rPr lang="en-US" altLang="zh-CN" b="0" dirty="0"/>
              <a:t>Authorization</a:t>
            </a:r>
            <a:r>
              <a:rPr lang="zh-CN" altLang="en-US" b="0" dirty="0"/>
              <a:t>）</a:t>
            </a:r>
            <a:endParaRPr lang="zh-CN" altLang="en-US" b="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10867"/>
            <a:ext cx="12192000" cy="5747133"/>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1.1 </a:t>
            </a:r>
            <a:r>
              <a:rPr lang="zh-CN" altLang="en-US" b="0" dirty="0"/>
              <a:t>应用场景及能力</a:t>
            </a:r>
            <a:endParaRPr lang="zh-CN" altLang="en-US" b="0" dirty="0"/>
          </a:p>
        </p:txBody>
      </p:sp>
      <p:sp>
        <p:nvSpPr>
          <p:cNvPr id="5" name="副标题 2"/>
          <p:cNvSpPr txBox="1">
            <a:spLocks noChangeArrowheads="1"/>
          </p:cNvSpPr>
          <p:nvPr/>
        </p:nvSpPr>
        <p:spPr bwMode="auto">
          <a:xfrm>
            <a:off x="339903" y="1024669"/>
            <a:ext cx="11503025" cy="562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Helvetica Light" panose="020B0403020202020204" pitchFamily="34" charset="0"/>
              </a:rPr>
              <a:t>应用场景</a:t>
            </a:r>
            <a:endParaRPr lang="en-US" altLang="zh-CN" sz="1800" dirty="0">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zh-CN" altLang="en-US" sz="1400" dirty="0">
                <a:solidFill>
                  <a:srgbClr val="000000"/>
                </a:solidFill>
                <a:latin typeface="微软雅黑" panose="020B0503020204020204" pitchFamily="34" charset="-122"/>
                <a:ea typeface="微软雅黑" panose="020B0503020204020204" pitchFamily="34" charset="-122"/>
              </a:rPr>
              <a:t>卡证文字类、汽车场景类、票据单据类、行业文档类、通用文字类等 。</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Helvetica Light" panose="020B0403020202020204" pitchFamily="34" charset="0"/>
              </a:rPr>
              <a:t>能力</a:t>
            </a:r>
            <a:endParaRPr lang="en-US" altLang="zh-CN" sz="1800" dirty="0">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en-US" altLang="zh-CN" sz="1400" dirty="0">
                <a:solidFill>
                  <a:srgbClr val="000000"/>
                </a:solidFill>
                <a:latin typeface="微软雅黑" panose="020B0503020204020204" pitchFamily="34" charset="-122"/>
                <a:ea typeface="微软雅黑" panose="020B0503020204020204" pitchFamily="34" charset="-122"/>
              </a:rPr>
              <a:t>OCR</a:t>
            </a:r>
            <a:r>
              <a:rPr lang="zh-CN" altLang="zh-CN" sz="1400" dirty="0">
                <a:solidFill>
                  <a:srgbClr val="000000"/>
                </a:solidFill>
                <a:latin typeface="微软雅黑" panose="020B0503020204020204" pitchFamily="34" charset="-122"/>
                <a:ea typeface="微软雅黑" panose="020B0503020204020204" pitchFamily="34" charset="-122"/>
              </a:rPr>
              <a:t>文字识别，基于腾讯优图实验室世界领先的深度学习技术</a:t>
            </a:r>
            <a:r>
              <a:rPr lang="zh-CN" altLang="en-US" sz="1400" dirty="0">
                <a:solidFill>
                  <a:srgbClr val="000000"/>
                </a:solidFill>
                <a:latin typeface="微软雅黑" panose="020B0503020204020204" pitchFamily="34" charset="-122"/>
                <a:ea typeface="微软雅黑" panose="020B0503020204020204" pitchFamily="34" charset="-122"/>
              </a:rPr>
              <a:t>，</a:t>
            </a:r>
            <a:r>
              <a:rPr lang="zh-CN" altLang="zh-CN" sz="1400" dirty="0">
                <a:solidFill>
                  <a:srgbClr val="000000"/>
                </a:solidFill>
                <a:latin typeface="微软雅黑" panose="020B0503020204020204" pitchFamily="34" charset="-122"/>
                <a:ea typeface="微软雅黑" panose="020B0503020204020204" pitchFamily="34" charset="-122"/>
              </a:rPr>
              <a:t>可以将图片上的文字内容，智能识别变成可编辑的文本。支持身份证、名片等卡证类和票据类的印刷体识别，也支持运单等手写体识别，支持提供定制化服务，可以有效地代替人工录入信息，大大提高信息读取、录入效率 。</a:t>
            </a:r>
            <a:endParaRPr lang="zh-CN" altLang="zh-CN" sz="1400" dirty="0">
              <a:solidFill>
                <a:srgbClr val="000000"/>
              </a:solidFill>
              <a:latin typeface="微软雅黑" panose="020B0503020204020204" pitchFamily="34" charset="-122"/>
              <a:ea typeface="微软雅黑" panose="020B0503020204020204" pitchFamily="34" charset="-122"/>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Helvetica Light" panose="020B0403020202020204" pitchFamily="34" charset="0"/>
              </a:rPr>
              <a:t>其他</a:t>
            </a:r>
            <a:endParaRPr lang="en-US" altLang="zh-CN" sz="1800" dirty="0">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可以通过下面的视频更详细的了解腾讯云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OCR</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 文字识别的应用场景及能力</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577850" lvl="1" indent="0" eaLnBrk="1" hangingPunct="1">
              <a:lnSpc>
                <a:spcPct val="150000"/>
              </a:lnSpc>
              <a:spcBef>
                <a:spcPct val="0"/>
              </a:spcBef>
              <a:spcAft>
                <a:spcPts val="600"/>
              </a:spcAft>
              <a:buClr>
                <a:srgbClr val="1AA5FC"/>
              </a:buClr>
              <a:buSzPct val="105000"/>
              <a:buNone/>
            </a:pP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2.4 </a:t>
            </a:r>
            <a:r>
              <a:rPr lang="zh-CN" altLang="en-US" b="0" dirty="0"/>
              <a:t>鉴权签名（</a:t>
            </a:r>
            <a:r>
              <a:rPr lang="zh-CN" altLang="en-US" b="0" dirty="0">
                <a:sym typeface="Noto Sans CJK SC Light" pitchFamily="2" charset="-122"/>
              </a:rPr>
              <a:t>第五步：发送 </a:t>
            </a:r>
            <a:r>
              <a:rPr lang="en-US" altLang="zh-CN" b="0" dirty="0">
                <a:sym typeface="Noto Sans CJK SC Light" pitchFamily="2" charset="-122"/>
              </a:rPr>
              <a:t>POST </a:t>
            </a:r>
            <a:r>
              <a:rPr lang="zh-CN" altLang="en-US" b="0" dirty="0">
                <a:sym typeface="Noto Sans CJK SC Light" pitchFamily="2" charset="-122"/>
              </a:rPr>
              <a:t>请求</a:t>
            </a:r>
            <a:r>
              <a:rPr lang="zh-CN" altLang="en-US" b="0" dirty="0"/>
              <a:t>）</a:t>
            </a:r>
            <a:endParaRPr lang="zh-CN" altLang="en-US" b="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36501" y="904316"/>
            <a:ext cx="6718998" cy="5953684"/>
          </a:xfrm>
          <a:prstGeom prst="rect">
            <a:avLst/>
          </a:prstGeom>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2.4 </a:t>
            </a:r>
            <a:r>
              <a:rPr lang="zh-CN" altLang="en-US" b="0" dirty="0"/>
              <a:t>鉴权签名（获取结果）</a:t>
            </a:r>
            <a:endParaRPr lang="en-US" altLang="zh-CN" b="0" dirty="0"/>
          </a:p>
          <a:p>
            <a:endParaRPr lang="en-US" altLang="zh-CN" b="0" dirty="0"/>
          </a:p>
          <a:p>
            <a:r>
              <a:rPr lang="zh-CN" altLang="en-US" b="0" dirty="0"/>
              <a:t>打开终端切到该项目下执行指令 </a:t>
            </a:r>
            <a:r>
              <a:rPr lang="en-US" altLang="zh-CN" b="0" dirty="0"/>
              <a:t>node nodejsv3.js</a:t>
            </a:r>
            <a:endParaRPr lang="zh-CN" altLang="en-US" b="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13342" y="1364548"/>
            <a:ext cx="5965316" cy="5493452"/>
          </a:xfrm>
          <a:prstGeom prst="rect">
            <a:avLst/>
          </a:prstGeom>
        </p:spPr>
      </p:pic>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23"/>
          </p:nvPr>
        </p:nvSpPr>
        <p:spPr>
          <a:xfrm>
            <a:off x="4767752" y="4343402"/>
            <a:ext cx="3125706" cy="584200"/>
          </a:xfrm>
        </p:spPr>
        <p:txBody>
          <a:bodyPr/>
          <a:lstStyle/>
          <a:p>
            <a:r>
              <a:rPr lang="zh-CN" altLang="en-US" dirty="0">
                <a:solidFill>
                  <a:srgbClr val="016EFF"/>
                </a:solidFill>
                <a:latin typeface="+mn-ea"/>
                <a:cs typeface="+mn-ea"/>
                <a:sym typeface="+mn-ea"/>
              </a:rPr>
              <a:t>第三章  避坑指南</a:t>
            </a:r>
            <a:endParaRPr lang="zh-CN" altLang="en-US" dirty="0">
              <a:solidFill>
                <a:srgbClr val="016EFF"/>
              </a:solidFill>
            </a:endParaRPr>
          </a:p>
        </p:txBody>
      </p:sp>
      <p:sp>
        <p:nvSpPr>
          <p:cNvPr id="11" name="文本占位符 10"/>
          <p:cNvSpPr>
            <a:spLocks noGrp="1"/>
          </p:cNvSpPr>
          <p:nvPr>
            <p:ph type="body" sz="quarter" idx="22"/>
          </p:nvPr>
        </p:nvSpPr>
        <p:spPr>
          <a:xfrm>
            <a:off x="4776878" y="2952420"/>
            <a:ext cx="3125706" cy="584200"/>
          </a:xfrm>
        </p:spPr>
        <p:txBody>
          <a:bodyPr/>
          <a:lstStyle/>
          <a:p>
            <a:r>
              <a:rPr lang="zh-CN" altLang="en-US" dirty="0">
                <a:latin typeface="+mn-ea"/>
                <a:cs typeface="+mn-ea"/>
                <a:sym typeface="+mn-ea"/>
              </a:rPr>
              <a:t>第二章  如何快速上手（示例）</a:t>
            </a:r>
            <a:endParaRPr lang="zh-CN" altLang="en-US" dirty="0">
              <a:latin typeface="+mn-ea"/>
              <a:cs typeface="+mn-ea"/>
              <a:sym typeface="+mn-ea"/>
            </a:endParaRPr>
          </a:p>
          <a:p>
            <a:endParaRPr lang="zh-CN" altLang="en-US" dirty="0"/>
          </a:p>
        </p:txBody>
      </p:sp>
      <p:sp>
        <p:nvSpPr>
          <p:cNvPr id="10" name="文本占位符 9"/>
          <p:cNvSpPr>
            <a:spLocks noGrp="1"/>
          </p:cNvSpPr>
          <p:nvPr>
            <p:ph type="body" sz="quarter" idx="15"/>
          </p:nvPr>
        </p:nvSpPr>
        <p:spPr>
          <a:xfrm>
            <a:off x="4767752" y="1638299"/>
            <a:ext cx="3359620" cy="584200"/>
          </a:xfrm>
        </p:spPr>
        <p:txBody>
          <a:bodyPr>
            <a:normAutofit fontScale="92500"/>
          </a:bodyPr>
          <a:lstStyle/>
          <a:p>
            <a:r>
              <a:rPr lang="zh-CN" altLang="en-US" sz="1900" dirty="0">
                <a:solidFill>
                  <a:schemeClr val="tx1"/>
                </a:solidFill>
                <a:latin typeface="+mn-ea"/>
                <a:cs typeface="+mn-ea"/>
              </a:rPr>
              <a:t>第一章  </a:t>
            </a:r>
            <a:r>
              <a:rPr lang="en-US" altLang="zh-CN" sz="1900" dirty="0">
                <a:solidFill>
                  <a:schemeClr val="tx1"/>
                </a:solidFill>
                <a:latin typeface="+mn-ea"/>
                <a:cs typeface="+mn-ea"/>
              </a:rPr>
              <a:t>OCR</a:t>
            </a:r>
            <a:r>
              <a:rPr lang="zh-CN" altLang="en-US" sz="1900" dirty="0">
                <a:solidFill>
                  <a:schemeClr val="tx1"/>
                </a:solidFill>
                <a:latin typeface="+mn-ea"/>
                <a:cs typeface="+mn-ea"/>
              </a:rPr>
              <a:t>文字识别产品简介</a:t>
            </a:r>
            <a:endParaRPr lang="zh-CN" altLang="en-US" sz="1900" dirty="0">
              <a:solidFill>
                <a:schemeClr val="tx1"/>
              </a:solidFill>
              <a:latin typeface="+mn-ea"/>
              <a:cs typeface="+mn-ea"/>
            </a:endParaRPr>
          </a:p>
          <a:p>
            <a:endParaRPr lang="zh-CN" altLang="en-US" dirty="0"/>
          </a:p>
        </p:txBody>
      </p:sp>
      <p:pic>
        <p:nvPicPr>
          <p:cNvPr id="63" name="图片占位符 62"/>
          <p:cNvPicPr>
            <a:picLocks noGrp="1" noChangeAspect="1"/>
          </p:cNvPicPr>
          <p:nvPr>
            <p:ph type="pic" sz="quarter" idx="28"/>
          </p:nvPr>
        </p:nvPicPr>
        <p:blipFill>
          <a:blip r:embed="rId1">
            <a:extLst>
              <a:ext uri="{28A0092B-C50C-407E-A947-70E740481C1C}">
                <a14:useLocalDpi xmlns:a14="http://schemas.microsoft.com/office/drawing/2010/main" val="0"/>
              </a:ext>
            </a:extLst>
          </a:blip>
          <a:srcRect/>
          <a:stretch>
            <a:fillRect/>
          </a:stretch>
        </p:blipFill>
        <p:spPr>
          <a:xfrm>
            <a:off x="3872997" y="4207936"/>
            <a:ext cx="719138" cy="719138"/>
          </a:xfrm>
          <a:noFill/>
        </p:spPr>
      </p:pic>
      <p:pic>
        <p:nvPicPr>
          <p:cNvPr id="57" name="图片占位符 56"/>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a:stretch>
            <a:fillRect/>
          </a:stretch>
        </p:blipFill>
        <p:spPr>
          <a:xfrm>
            <a:off x="3872638" y="2869581"/>
            <a:ext cx="720000" cy="720000"/>
          </a:xfrm>
          <a:solidFill>
            <a:srgbClr val="FFFFFF"/>
          </a:solidFill>
          <a:ln>
            <a:noFill/>
          </a:ln>
        </p:spPr>
        <p:style>
          <a:lnRef idx="0">
            <a:scrgbClr r="0" g="0" b="0"/>
          </a:lnRef>
          <a:fillRef idx="0">
            <a:scrgbClr r="0" g="0" b="0"/>
          </a:fillRef>
          <a:effectRef idx="0">
            <a:scrgbClr r="0" g="0" b="0"/>
          </a:effectRef>
          <a:fontRef idx="minor">
            <a:schemeClr val="lt1"/>
          </a:fontRef>
        </p:style>
      </p:pic>
      <p:pic>
        <p:nvPicPr>
          <p:cNvPr id="51" name="图片占位符 50"/>
          <p:cNvPicPr>
            <a:picLocks noGrp="1" noChangeAspect="1"/>
          </p:cNvPicPr>
          <p:nvPr>
            <p:ph type="pic" sz="quarter" idx="25"/>
          </p:nvPr>
        </p:nvPicPr>
        <p:blipFill>
          <a:blip r:embed="rId3">
            <a:extLst>
              <a:ext uri="{28A0092B-C50C-407E-A947-70E740481C1C}">
                <a14:useLocalDpi xmlns:a14="http://schemas.microsoft.com/office/drawing/2010/main" val="0"/>
              </a:ext>
            </a:extLst>
          </a:blip>
          <a:stretch>
            <a:fillRect/>
          </a:stretch>
        </p:blipFill>
        <p:spPr>
          <a:xfrm>
            <a:off x="3872638" y="1502499"/>
            <a:ext cx="720000" cy="720000"/>
          </a:xfrm>
          <a:solidFill>
            <a:srgbClr val="FFFFFF"/>
          </a:solidFill>
        </p:spPr>
      </p:pic>
      <p:pic>
        <p:nvPicPr>
          <p:cNvPr id="103" name="图片占位符 102"/>
          <p:cNvPicPr>
            <a:picLocks noGrp="1" noChangeAspect="1"/>
          </p:cNvPicPr>
          <p:nvPr>
            <p:ph type="pic" sz="quarter" idx="27"/>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2638" y="4255220"/>
            <a:ext cx="720000" cy="720000"/>
          </a:xfrm>
          <a:solidFill>
            <a:srgbClr val="FFFFFF"/>
          </a:solidFill>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ctrTitle"/>
          </p:nvPr>
        </p:nvSpPr>
        <p:spPr/>
        <p:txBody>
          <a:bodyPr>
            <a:normAutofit/>
          </a:bodyPr>
          <a:lstStyle/>
          <a:p>
            <a:r>
              <a:rPr lang="zh-CN" altLang="en-US" dirty="0">
                <a:latin typeface="+mn-ea"/>
                <a:sym typeface="+mn-ea"/>
              </a:rPr>
              <a:t>避坑指南</a:t>
            </a:r>
            <a:endParaRPr lang="zh-CN" altLang="en-US" dirty="0"/>
          </a:p>
        </p:txBody>
      </p:sp>
      <p:sp>
        <p:nvSpPr>
          <p:cNvPr id="11" name="副标题 10"/>
          <p:cNvSpPr>
            <a:spLocks noGrp="1"/>
          </p:cNvSpPr>
          <p:nvPr>
            <p:ph type="subTitle" idx="1"/>
          </p:nvPr>
        </p:nvSpPr>
        <p:spPr>
          <a:xfrm>
            <a:off x="493220" y="1856190"/>
            <a:ext cx="9432015" cy="729067"/>
          </a:xfrm>
        </p:spPr>
        <p:txBody>
          <a:bodyPr>
            <a:normAutofit/>
          </a:bodyPr>
          <a:lstStyle/>
          <a:p>
            <a:r>
              <a:rPr lang="en-US" altLang="zh-CN" b="1" dirty="0"/>
              <a:t>How to Reduce Errors</a:t>
            </a:r>
            <a:endParaRPr lang="zh-CN" altLang="en-US" b="1" dirty="0"/>
          </a:p>
          <a:p>
            <a:endParaRPr lang="zh-CN" altLang="en-US" dirty="0"/>
          </a:p>
        </p:txBody>
      </p:sp>
      <p:sp>
        <p:nvSpPr>
          <p:cNvPr id="14" name="文本占位符 13"/>
          <p:cNvSpPr>
            <a:spLocks noGrp="1"/>
          </p:cNvSpPr>
          <p:nvPr>
            <p:ph type="body" sz="quarter" idx="15"/>
          </p:nvPr>
        </p:nvSpPr>
        <p:spPr>
          <a:xfrm>
            <a:off x="1041859" y="2688905"/>
            <a:ext cx="3773177" cy="457200"/>
          </a:xfrm>
        </p:spPr>
        <p:txBody>
          <a:bodyPr>
            <a:normAutofit/>
          </a:bodyPr>
          <a:lstStyle/>
          <a:p>
            <a:r>
              <a:rPr lang="en-US" altLang="zh-CN" dirty="0">
                <a:cs typeface="+mn-ea"/>
                <a:sym typeface="+mn-ea"/>
              </a:rPr>
              <a:t>3.1</a:t>
            </a:r>
            <a:r>
              <a:rPr lang="zh-CN" altLang="en-US" dirty="0">
                <a:cs typeface="+mn-ea"/>
                <a:sym typeface="+mn-ea"/>
              </a:rPr>
              <a:t>  </a:t>
            </a:r>
            <a:r>
              <a:rPr lang="en-US" altLang="zh-CN" dirty="0">
                <a:cs typeface="+mn-ea"/>
                <a:sym typeface="+mn-ea"/>
              </a:rPr>
              <a:t>SDK DEMO </a:t>
            </a:r>
            <a:r>
              <a:rPr lang="zh-CN" altLang="en-US" dirty="0">
                <a:cs typeface="+mn-ea"/>
                <a:sym typeface="+mn-ea"/>
              </a:rPr>
              <a:t>常见问题</a:t>
            </a:r>
            <a:endParaRPr lang="zh-CN" altLang="en-US" dirty="0"/>
          </a:p>
        </p:txBody>
      </p:sp>
      <p:sp>
        <p:nvSpPr>
          <p:cNvPr id="15" name="文本占位符 14"/>
          <p:cNvSpPr>
            <a:spLocks noGrp="1"/>
          </p:cNvSpPr>
          <p:nvPr>
            <p:ph type="body" sz="quarter" idx="16"/>
          </p:nvPr>
        </p:nvSpPr>
        <p:spPr>
          <a:xfrm>
            <a:off x="1041859" y="3094928"/>
            <a:ext cx="9156330" cy="457200"/>
          </a:xfrm>
        </p:spPr>
        <p:txBody>
          <a:bodyPr>
            <a:noAutofit/>
          </a:bodyPr>
          <a:lstStyle/>
          <a:p>
            <a:r>
              <a:rPr lang="zh-CN" altLang="en-US" dirty="0"/>
              <a:t>官网</a:t>
            </a:r>
            <a:r>
              <a:rPr lang="en-US" altLang="zh-CN" dirty="0"/>
              <a:t> SDK </a:t>
            </a:r>
            <a:r>
              <a:rPr lang="zh-CN" altLang="en-US" dirty="0"/>
              <a:t>常见问题总结及补充</a:t>
            </a:r>
            <a:endParaRPr lang="zh-CN" altLang="en-US" sz="1200" dirty="0"/>
          </a:p>
        </p:txBody>
      </p:sp>
      <p:sp>
        <p:nvSpPr>
          <p:cNvPr id="16" name="文本占位符 15"/>
          <p:cNvSpPr>
            <a:spLocks noGrp="1"/>
          </p:cNvSpPr>
          <p:nvPr>
            <p:ph type="body" sz="quarter" idx="17"/>
          </p:nvPr>
        </p:nvSpPr>
        <p:spPr>
          <a:xfrm>
            <a:off x="1041860" y="3748978"/>
            <a:ext cx="3773176" cy="457200"/>
          </a:xfrm>
        </p:spPr>
        <p:txBody>
          <a:bodyPr>
            <a:noAutofit/>
          </a:bodyPr>
          <a:lstStyle/>
          <a:p>
            <a:r>
              <a:rPr lang="en-US" altLang="zh-CN" dirty="0">
                <a:cs typeface="+mn-ea"/>
                <a:sym typeface="+mn-ea"/>
              </a:rPr>
              <a:t>3.2</a:t>
            </a:r>
            <a:r>
              <a:rPr lang="zh-CN" altLang="en-US" dirty="0">
                <a:cs typeface="+mn-ea"/>
                <a:sym typeface="+mn-ea"/>
              </a:rPr>
              <a:t> </a:t>
            </a:r>
            <a:r>
              <a:rPr lang="en-US" altLang="zh-CN" dirty="0">
                <a:cs typeface="+mn-ea"/>
                <a:sym typeface="+mn-ea"/>
              </a:rPr>
              <a:t>Postman </a:t>
            </a:r>
            <a:r>
              <a:rPr lang="zh-CN" altLang="en-US" dirty="0">
                <a:cs typeface="+mn-ea"/>
                <a:sym typeface="+mn-ea"/>
              </a:rPr>
              <a:t>请求常见问题</a:t>
            </a:r>
            <a:endParaRPr lang="zh-CN" altLang="en-US" dirty="0">
              <a:cs typeface="+mn-ea"/>
              <a:sym typeface="+mn-ea"/>
            </a:endParaRPr>
          </a:p>
        </p:txBody>
      </p:sp>
      <p:sp>
        <p:nvSpPr>
          <p:cNvPr id="17" name="文本占位符 16"/>
          <p:cNvSpPr>
            <a:spLocks noGrp="1"/>
          </p:cNvSpPr>
          <p:nvPr>
            <p:ph type="body" sz="quarter" idx="18"/>
          </p:nvPr>
        </p:nvSpPr>
        <p:spPr>
          <a:xfrm>
            <a:off x="1041859" y="4155001"/>
            <a:ext cx="9156330" cy="457200"/>
          </a:xfrm>
        </p:spPr>
        <p:txBody>
          <a:bodyPr>
            <a:noAutofit/>
          </a:bodyPr>
          <a:lstStyle/>
          <a:p>
            <a:r>
              <a:rPr lang="en-US" altLang="zh-CN" dirty="0">
                <a:cs typeface="+mn-ea"/>
              </a:rPr>
              <a:t>Postman </a:t>
            </a:r>
            <a:r>
              <a:rPr lang="zh-CN" altLang="en-US" dirty="0">
                <a:cs typeface="+mn-ea"/>
              </a:rPr>
              <a:t>请求常见问题总结及补充</a:t>
            </a:r>
            <a:endParaRPr lang="zh-CN" altLang="en-US" sz="1200" dirty="0"/>
          </a:p>
          <a:p>
            <a:endParaRPr lang="zh-CN" altLang="en-US" dirty="0"/>
          </a:p>
        </p:txBody>
      </p:sp>
      <p:sp>
        <p:nvSpPr>
          <p:cNvPr id="18" name="文本占位符 17"/>
          <p:cNvSpPr>
            <a:spLocks noGrp="1"/>
          </p:cNvSpPr>
          <p:nvPr>
            <p:ph type="body" sz="quarter" idx="19"/>
          </p:nvPr>
        </p:nvSpPr>
        <p:spPr>
          <a:xfrm>
            <a:off x="1041860" y="4771894"/>
            <a:ext cx="3959607" cy="457200"/>
          </a:xfrm>
        </p:spPr>
        <p:txBody>
          <a:bodyPr>
            <a:normAutofit/>
          </a:bodyPr>
          <a:lstStyle/>
          <a:p>
            <a:r>
              <a:rPr lang="en-US" altLang="zh-CN" dirty="0">
                <a:cs typeface="+mn-ea"/>
                <a:sym typeface="+mn-ea"/>
              </a:rPr>
              <a:t>3.3</a:t>
            </a:r>
            <a:r>
              <a:rPr lang="zh-CN" altLang="en-US" dirty="0">
                <a:cs typeface="+mn-ea"/>
                <a:sym typeface="+mn-ea"/>
              </a:rPr>
              <a:t>  鉴权签名常见问题</a:t>
            </a:r>
            <a:endParaRPr lang="zh-CN" altLang="en-US" dirty="0"/>
          </a:p>
        </p:txBody>
      </p:sp>
      <p:sp>
        <p:nvSpPr>
          <p:cNvPr id="19" name="文本占位符 18"/>
          <p:cNvSpPr>
            <a:spLocks noGrp="1"/>
          </p:cNvSpPr>
          <p:nvPr>
            <p:ph type="body" sz="quarter" idx="20"/>
          </p:nvPr>
        </p:nvSpPr>
        <p:spPr>
          <a:xfrm>
            <a:off x="1041860" y="5177917"/>
            <a:ext cx="9156330" cy="457200"/>
          </a:xfrm>
        </p:spPr>
        <p:txBody>
          <a:bodyPr>
            <a:noAutofit/>
          </a:bodyPr>
          <a:lstStyle/>
          <a:p>
            <a:r>
              <a:rPr lang="zh-CN" altLang="en-US" dirty="0"/>
              <a:t>鉴权签名 </a:t>
            </a:r>
            <a:r>
              <a:rPr lang="en-US" altLang="zh-CN" dirty="0"/>
              <a:t>v3 </a:t>
            </a:r>
            <a:r>
              <a:rPr lang="zh-CN" altLang="en-US" dirty="0"/>
              <a:t>常见问题及总结</a:t>
            </a:r>
            <a:endParaRPr lang="zh-CN" altLang="en-US" dirty="0"/>
          </a:p>
        </p:txBody>
      </p:sp>
      <p:sp>
        <p:nvSpPr>
          <p:cNvPr id="20" name="图片占位符 19"/>
          <p:cNvSpPr>
            <a:spLocks noGrp="1"/>
          </p:cNvSpPr>
          <p:nvPr>
            <p:ph type="pic" sz="quarter" idx="21"/>
          </p:nvPr>
        </p:nvSpPr>
        <p:spPr>
          <a:xfrm>
            <a:off x="493220" y="2832331"/>
            <a:ext cx="400050" cy="411187"/>
          </a:xfrm>
        </p:spPr>
      </p:sp>
      <p:sp>
        <p:nvSpPr>
          <p:cNvPr id="21" name="图片占位符 20"/>
          <p:cNvSpPr>
            <a:spLocks noGrp="1"/>
          </p:cNvSpPr>
          <p:nvPr>
            <p:ph type="pic" sz="quarter" idx="22"/>
          </p:nvPr>
        </p:nvSpPr>
        <p:spPr>
          <a:xfrm>
            <a:off x="512270" y="3906604"/>
            <a:ext cx="400050" cy="411187"/>
          </a:xfrm>
          <a:solidFill>
            <a:srgbClr val="FFFFFF"/>
          </a:solidFill>
        </p:spPr>
      </p:sp>
      <p:sp>
        <p:nvSpPr>
          <p:cNvPr id="12" name="文本占位符 11"/>
          <p:cNvSpPr>
            <a:spLocks noGrp="1"/>
          </p:cNvSpPr>
          <p:nvPr>
            <p:ph type="body" sz="quarter" idx="13"/>
          </p:nvPr>
        </p:nvSpPr>
        <p:spPr/>
        <p:txBody>
          <a:bodyPr>
            <a:normAutofit/>
          </a:bodyPr>
          <a:lstStyle/>
          <a:p>
            <a:r>
              <a:rPr lang="en-US" altLang="zh-CN" dirty="0"/>
              <a:t>03</a:t>
            </a:r>
            <a:endParaRPr lang="zh-CN" altLang="en-US" dirty="0"/>
          </a:p>
        </p:txBody>
      </p:sp>
      <p:sp>
        <p:nvSpPr>
          <p:cNvPr id="13" name="文本占位符 12"/>
          <p:cNvSpPr>
            <a:spLocks noGrp="1"/>
          </p:cNvSpPr>
          <p:nvPr>
            <p:ph type="body" sz="quarter" idx="14"/>
          </p:nvPr>
        </p:nvSpPr>
        <p:spPr>
          <a:xfrm>
            <a:off x="10339026" y="2358921"/>
            <a:ext cx="872314" cy="452671"/>
          </a:xfrm>
        </p:spPr>
        <p:txBody>
          <a:bodyPr>
            <a:normAutofit/>
          </a:bodyPr>
          <a:lstStyle/>
          <a:p>
            <a:endParaRPr lang="zh-CN" altLang="en-US" dirty="0"/>
          </a:p>
        </p:txBody>
      </p:sp>
      <p:sp>
        <p:nvSpPr>
          <p:cNvPr id="23" name="文本占位符 17"/>
          <p:cNvSpPr txBox="1"/>
          <p:nvPr/>
        </p:nvSpPr>
        <p:spPr>
          <a:xfrm>
            <a:off x="1041859" y="5831967"/>
            <a:ext cx="3959607" cy="4572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1800" kern="1200">
                <a:solidFill>
                  <a:schemeClr val="bg1"/>
                </a:solidFill>
                <a:latin typeface="微软雅黑" panose="020B0503020204020204" pitchFamily="34" charset="-122"/>
                <a:ea typeface="微软雅黑" panose="020B0503020204020204" pitchFamily="34" charset="-122"/>
                <a:cs typeface="+mn-cs"/>
              </a:defRPr>
            </a:lvl1pPr>
            <a:lvl2pPr marL="230505"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19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ea"/>
              </a:rPr>
              <a:t>3.4</a:t>
            </a:r>
            <a:r>
              <a:rPr lang="zh-CN" altLang="en-US" dirty="0">
                <a:cs typeface="+mn-ea"/>
                <a:sym typeface="+mn-ea"/>
              </a:rPr>
              <a:t>  其他常见问题文档及入口</a:t>
            </a:r>
            <a:endParaRPr lang="zh-CN" altLang="en-US" dirty="0"/>
          </a:p>
        </p:txBody>
      </p:sp>
      <p:sp>
        <p:nvSpPr>
          <p:cNvPr id="24" name="文本占位符 18"/>
          <p:cNvSpPr txBox="1"/>
          <p:nvPr/>
        </p:nvSpPr>
        <p:spPr>
          <a:xfrm>
            <a:off x="1041858" y="6237990"/>
            <a:ext cx="9156329" cy="4572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1400" kern="1200">
                <a:solidFill>
                  <a:schemeClr val="bg1"/>
                </a:solidFill>
                <a:latin typeface="微软雅黑" panose="020B0503020204020204" pitchFamily="34" charset="-122"/>
                <a:ea typeface="微软雅黑" panose="020B0503020204020204" pitchFamily="34" charset="-122"/>
                <a:cs typeface="+mn-cs"/>
              </a:defRPr>
            </a:lvl1pPr>
            <a:lvl2pPr marL="230505"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19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计费相关、性能相关、功能相关、账号相关，特别是后三项，即性能相关、功能相关、账号相关需要开发者关注 </a:t>
            </a:r>
            <a:endParaRPr lang="zh-CN" altLang="en-US" dirty="0"/>
          </a:p>
        </p:txBody>
      </p:sp>
      <p:pic>
        <p:nvPicPr>
          <p:cNvPr id="4" name="图片 3"/>
          <p:cNvPicPr>
            <a:picLocks noChangeAspect="1"/>
          </p:cNvPicPr>
          <p:nvPr/>
        </p:nvPicPr>
        <p:blipFill>
          <a:blip r:embed="rId1"/>
          <a:stretch>
            <a:fillRect/>
          </a:stretch>
        </p:blipFill>
        <p:spPr>
          <a:xfrm>
            <a:off x="538833" y="5831967"/>
            <a:ext cx="402371" cy="408467"/>
          </a:xfrm>
          <a:prstGeom prst="rect">
            <a:avLst/>
          </a:prstGeom>
        </p:spPr>
      </p:pic>
      <p:pic>
        <p:nvPicPr>
          <p:cNvPr id="25" name="图片占位符 24"/>
          <p:cNvPicPr>
            <a:picLocks noChangeAspect="1"/>
          </p:cNvPicPr>
          <p:nvPr/>
        </p:nvPicPr>
        <p:blipFill>
          <a:blip r:embed="rId2">
            <a:extLst>
              <a:ext uri="{28A0092B-C50C-407E-A947-70E740481C1C}">
                <a14:useLocalDpi xmlns:a14="http://schemas.microsoft.com/office/drawing/2010/main" val="0"/>
              </a:ext>
            </a:extLst>
          </a:blip>
          <a:srcRect l="1351" r="1351"/>
          <a:stretch>
            <a:fillRect/>
          </a:stretch>
        </p:blipFill>
        <p:spPr>
          <a:xfrm>
            <a:off x="493220" y="2836234"/>
            <a:ext cx="400050" cy="411162"/>
          </a:xfrm>
          <a:prstGeom prst="rect">
            <a:avLst/>
          </a:prstGeom>
          <a:solidFill>
            <a:schemeClr val="bg1"/>
          </a:solidFill>
        </p:spPr>
      </p:pic>
      <p:pic>
        <p:nvPicPr>
          <p:cNvPr id="26" name="图片占位符 7"/>
          <p:cNvPicPr>
            <a:picLocks noChangeAspect="1"/>
          </p:cNvPicPr>
          <p:nvPr/>
        </p:nvPicPr>
        <p:blipFill>
          <a:blip r:embed="rId3">
            <a:extLst>
              <a:ext uri="{28A0092B-C50C-407E-A947-70E740481C1C}">
                <a14:useLocalDpi xmlns:a14="http://schemas.microsoft.com/office/drawing/2010/main" val="0"/>
              </a:ext>
            </a:extLst>
          </a:blip>
          <a:srcRect l="1351" r="1351"/>
          <a:stretch>
            <a:fillRect/>
          </a:stretch>
        </p:blipFill>
        <p:spPr>
          <a:xfrm>
            <a:off x="493220" y="3900666"/>
            <a:ext cx="400050" cy="411163"/>
          </a:xfrm>
          <a:prstGeom prst="rect">
            <a:avLst/>
          </a:prstGeom>
          <a:solidFill>
            <a:srgbClr val="FFFFFF"/>
          </a:solidFill>
        </p:spPr>
      </p:pic>
      <p:pic>
        <p:nvPicPr>
          <p:cNvPr id="27"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49" y="4846113"/>
            <a:ext cx="402371" cy="402371"/>
          </a:xfrm>
          <a:prstGeom prst="rect">
            <a:avLst/>
          </a:prstGeom>
        </p:spPr>
      </p:pic>
      <p:sp>
        <p:nvSpPr>
          <p:cNvPr id="6" name="图片占位符 5"/>
          <p:cNvSpPr>
            <a:spLocks noGrp="1"/>
          </p:cNvSpPr>
          <p:nvPr>
            <p:ph type="pic" sz="quarter" idx="23"/>
          </p:nvPr>
        </p:nvSpPr>
        <p:spPr/>
      </p:sp>
      <p:pic>
        <p:nvPicPr>
          <p:cNvPr id="28" name="图片占位符 8"/>
          <p:cNvPicPr>
            <a:picLocks noChangeAspect="1"/>
          </p:cNvPicPr>
          <p:nvPr/>
        </p:nvPicPr>
        <p:blipFill>
          <a:blip r:embed="rId5">
            <a:extLst>
              <a:ext uri="{28A0092B-C50C-407E-A947-70E740481C1C}">
                <a14:useLocalDpi xmlns:a14="http://schemas.microsoft.com/office/drawing/2010/main" val="0"/>
              </a:ext>
            </a:extLst>
          </a:blip>
          <a:srcRect l="1351" r="1351"/>
          <a:stretch>
            <a:fillRect/>
          </a:stretch>
        </p:blipFill>
        <p:spPr>
          <a:xfrm>
            <a:off x="541154" y="5788706"/>
            <a:ext cx="400050" cy="411187"/>
          </a:xfrm>
          <a:prstGeom prst="rect">
            <a:avLst/>
          </a:prstGeom>
          <a:solidFill>
            <a:schemeClr val="bg1"/>
          </a:solidFill>
        </p:spPr>
      </p:pic>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3.1 SDK DEMO </a:t>
            </a:r>
            <a:r>
              <a:rPr lang="zh-CN" altLang="en-US" b="0" dirty="0"/>
              <a:t>常见问题</a:t>
            </a:r>
            <a:endParaRPr lang="zh-CN" altLang="en-US" b="0" dirty="0"/>
          </a:p>
        </p:txBody>
      </p:sp>
      <p:sp>
        <p:nvSpPr>
          <p:cNvPr id="5" name="副标题 2"/>
          <p:cNvSpPr txBox="1">
            <a:spLocks noChangeArrowheads="1"/>
          </p:cNvSpPr>
          <p:nvPr/>
        </p:nvSpPr>
        <p:spPr bwMode="auto">
          <a:xfrm>
            <a:off x="424027" y="1237671"/>
            <a:ext cx="11503025" cy="4382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en-US" altLang="zh-CN"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JAVA SDK </a:t>
            </a:r>
            <a:r>
              <a:rPr lang="zh-CN" altLang="en-US"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中文乱码问题，常表现为两种现象</a:t>
            </a:r>
            <a:endParaRPr lang="en-US" altLang="zh-CN" sz="18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687705" lvl="2"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在服务端调用</a:t>
            </a:r>
            <a:r>
              <a:rPr lang="en-US" altLang="zh-CN" sz="1400" dirty="0" err="1">
                <a:latin typeface="微软雅黑" panose="020B0503020204020204" pitchFamily="34" charset="-122"/>
                <a:ea typeface="微软雅黑" panose="020B0503020204020204" pitchFamily="34" charset="-122"/>
              </a:rPr>
              <a:t>DetectAuth</a:t>
            </a:r>
            <a:r>
              <a:rPr lang="zh-CN" altLang="en-US" sz="1400" dirty="0">
                <a:latin typeface="微软雅黑" panose="020B0503020204020204" pitchFamily="34" charset="-122"/>
                <a:ea typeface="微软雅黑" panose="020B0503020204020204" pitchFamily="34" charset="-122"/>
              </a:rPr>
              <a:t>接口时，出现中文乱码问题， 可使用这句代码解决： </a:t>
            </a:r>
            <a:r>
              <a:rPr lang="en-US" altLang="zh-CN" sz="1400" dirty="0">
                <a:latin typeface="微软雅黑" panose="020B0503020204020204" pitchFamily="34" charset="-122"/>
                <a:ea typeface="微软雅黑" panose="020B0503020204020204" pitchFamily="34" charset="-122"/>
              </a:rPr>
              <a:t>String </a:t>
            </a:r>
            <a:r>
              <a:rPr lang="en-US" altLang="zh-CN" sz="1400" dirty="0" err="1">
                <a:latin typeface="微软雅黑" panose="020B0503020204020204" pitchFamily="34" charset="-122"/>
                <a:ea typeface="微软雅黑" panose="020B0503020204020204" pitchFamily="34" charset="-122"/>
              </a:rPr>
              <a:t>certName</a:t>
            </a:r>
            <a:r>
              <a:rPr lang="en-US" altLang="zh-CN" sz="1400" dirty="0">
                <a:latin typeface="微软雅黑" panose="020B0503020204020204" pitchFamily="34" charset="-122"/>
                <a:ea typeface="微软雅黑" panose="020B0503020204020204" pitchFamily="34" charset="-122"/>
              </a:rPr>
              <a:t> = new String(</a:t>
            </a:r>
            <a:r>
              <a:rPr lang="en-US" altLang="zh-CN" sz="1400" dirty="0" err="1">
                <a:latin typeface="微软雅黑" panose="020B0503020204020204" pitchFamily="34" charset="-122"/>
                <a:ea typeface="微软雅黑" panose="020B0503020204020204" pitchFamily="34" charset="-122"/>
              </a:rPr>
              <a:t>name.getBytes</a:t>
            </a:r>
            <a:r>
              <a:rPr lang="en-US" altLang="zh-CN" sz="1400" dirty="0">
                <a:latin typeface="微软雅黑" panose="020B0503020204020204" pitchFamily="34" charset="-122"/>
                <a:ea typeface="微软雅黑" panose="020B0503020204020204" pitchFamily="34" charset="-122"/>
              </a:rPr>
              <a:t>("UTF-8"), "UTF-8");</a:t>
            </a:r>
            <a:endParaRPr lang="en-US" altLang="zh-CN" sz="1400" dirty="0">
              <a:latin typeface="微软雅黑" panose="020B0503020204020204" pitchFamily="34" charset="-122"/>
              <a:ea typeface="微软雅黑" panose="020B0503020204020204" pitchFamily="34" charset="-122"/>
            </a:endParaRPr>
          </a:p>
          <a:p>
            <a:pPr marL="687705" lvl="2"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若是出现奇数个中文会乱码，偶数个中文不会乱码，这种问题一般是你自己的服务器编码方式和腾讯云侧不一致导致，可以修改服务端的编码方式，具体操作方法如下 ：</a:t>
            </a:r>
            <a:endParaRPr lang="en-US" altLang="zh-CN" sz="1400" dirty="0">
              <a:latin typeface="微软雅黑" panose="020B0503020204020204" pitchFamily="34" charset="-122"/>
              <a:ea typeface="微软雅黑" panose="020B0503020204020204" pitchFamily="34" charset="-122"/>
            </a:endParaRPr>
          </a:p>
          <a:p>
            <a:pPr marL="1144905" lvl="3" indent="-230505" eaLnBrk="1" hangingPunct="1">
              <a:lnSpc>
                <a:spcPct val="170000"/>
              </a:lnSpc>
              <a:spcBef>
                <a:spcPts val="2000"/>
              </a:spcBef>
              <a:spcAft>
                <a:spcPts val="600"/>
              </a:spcAft>
              <a:buClr>
                <a:srgbClr val="016EFF"/>
              </a:buClr>
              <a:buSzPct val="60000"/>
              <a:buFont typeface="Wingdings" panose="05000000000000000000" pitchFamily="2" charset="2"/>
              <a:buChar char="l"/>
              <a:defRPr/>
            </a:pPr>
            <a:r>
              <a:rPr lang="zh-CN" altLang="en-US" sz="1200" dirty="0">
                <a:latin typeface="微软雅黑" panose="020B0503020204020204" pitchFamily="34" charset="-122"/>
                <a:ea typeface="微软雅黑" panose="020B0503020204020204" pitchFamily="34" charset="-122"/>
              </a:rPr>
              <a:t>方法</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tomcat</a:t>
            </a:r>
            <a:r>
              <a:rPr lang="zh-CN" altLang="en-US" sz="1200" dirty="0">
                <a:latin typeface="微软雅黑" panose="020B0503020204020204" pitchFamily="34" charset="-122"/>
                <a:ea typeface="微软雅黑" panose="020B0503020204020204" pitchFamily="34" charset="-122"/>
              </a:rPr>
              <a:t>中修改：修改</a:t>
            </a:r>
            <a:r>
              <a:rPr lang="en-US" altLang="zh-CN" sz="1200" dirty="0">
                <a:latin typeface="微软雅黑" panose="020B0503020204020204" pitchFamily="34" charset="-122"/>
                <a:ea typeface="微软雅黑" panose="020B0503020204020204" pitchFamily="34" charset="-122"/>
              </a:rPr>
              <a:t>catalina.bat</a:t>
            </a:r>
            <a:r>
              <a:rPr lang="zh-CN" altLang="en-US" sz="1200" dirty="0">
                <a:latin typeface="微软雅黑" panose="020B0503020204020204" pitchFamily="34" charset="-122"/>
                <a:ea typeface="微软雅黑" panose="020B0503020204020204" pitchFamily="34" charset="-122"/>
              </a:rPr>
              <a:t>，添加如下（</a:t>
            </a:r>
            <a:r>
              <a:rPr lang="en-US" altLang="zh-CN" sz="1200" dirty="0">
                <a:latin typeface="微软雅黑" panose="020B0503020204020204" pitchFamily="34" charset="-122"/>
                <a:ea typeface="微软雅黑" panose="020B0503020204020204" pitchFamily="34" charset="-122"/>
              </a:rPr>
              <a:t>set JAVA_OPTS=%JAVA_OPTS% -</a:t>
            </a:r>
            <a:r>
              <a:rPr lang="en-US" altLang="zh-CN" sz="1200" dirty="0" err="1">
                <a:latin typeface="微软雅黑" panose="020B0503020204020204" pitchFamily="34" charset="-122"/>
                <a:ea typeface="微软雅黑" panose="020B0503020204020204" pitchFamily="34" charset="-122"/>
              </a:rPr>
              <a:t>Dfile.encoding</a:t>
            </a:r>
            <a:r>
              <a:rPr lang="en-US" altLang="zh-CN" sz="1200" dirty="0">
                <a:latin typeface="微软雅黑" panose="020B0503020204020204" pitchFamily="34" charset="-122"/>
                <a:ea typeface="微软雅黑" panose="020B0503020204020204" pitchFamily="34" charset="-122"/>
              </a:rPr>
              <a:t>=UTF-8</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1144905" lvl="3" indent="-230505" eaLnBrk="1" hangingPunct="1">
              <a:lnSpc>
                <a:spcPct val="170000"/>
              </a:lnSpc>
              <a:spcBef>
                <a:spcPts val="2000"/>
              </a:spcBef>
              <a:spcAft>
                <a:spcPts val="600"/>
              </a:spcAft>
              <a:buClr>
                <a:srgbClr val="016EFF"/>
              </a:buClr>
              <a:buSzPct val="60000"/>
              <a:buFont typeface="Wingdings" panose="05000000000000000000" pitchFamily="2" charset="2"/>
              <a:buChar char="l"/>
              <a:defRPr/>
            </a:pPr>
            <a:r>
              <a:rPr lang="zh-CN" altLang="en-US" sz="1200" dirty="0">
                <a:latin typeface="微软雅黑" panose="020B0503020204020204" pitchFamily="34" charset="-122"/>
                <a:ea typeface="微软雅黑" panose="020B0503020204020204" pitchFamily="34" charset="-122"/>
              </a:rPr>
              <a:t>方法</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IDE</a:t>
            </a:r>
            <a:r>
              <a:rPr lang="zh-CN" altLang="en-US" sz="1200" dirty="0">
                <a:latin typeface="微软雅黑" panose="020B0503020204020204" pitchFamily="34" charset="-122"/>
                <a:ea typeface="微软雅黑" panose="020B0503020204020204" pitchFamily="34" charset="-122"/>
              </a:rPr>
              <a:t>中修改</a:t>
            </a:r>
            <a:r>
              <a:rPr lang="en-US" altLang="zh-CN" sz="1200" dirty="0">
                <a:latin typeface="微软雅黑" panose="020B0503020204020204" pitchFamily="34" charset="-122"/>
                <a:ea typeface="微软雅黑" panose="020B0503020204020204" pitchFamily="34" charset="-122"/>
              </a:rPr>
              <a:t>Run/Debug Configurations VM options </a:t>
            </a:r>
            <a:r>
              <a:rPr lang="zh-CN" altLang="en-US" sz="1200" dirty="0">
                <a:latin typeface="微软雅黑" panose="020B0503020204020204" pitchFamily="34" charset="-122"/>
                <a:ea typeface="微软雅黑" panose="020B0503020204020204" pitchFamily="34" charset="-122"/>
              </a:rPr>
              <a:t>为 </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Dfile.encoding</a:t>
            </a:r>
            <a:r>
              <a:rPr lang="en-US" altLang="zh-CN" sz="1200" dirty="0">
                <a:latin typeface="微软雅黑" panose="020B0503020204020204" pitchFamily="34" charset="-122"/>
                <a:ea typeface="微软雅黑" panose="020B0503020204020204" pitchFamily="34" charset="-122"/>
              </a:rPr>
              <a:t>=UTF-8</a:t>
            </a:r>
            <a:endParaRPr lang="en-US" altLang="zh-CN" sz="16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687705" lvl="2" indent="-230505" eaLnBrk="1" hangingPunct="1">
              <a:lnSpc>
                <a:spcPct val="170000"/>
              </a:lnSpc>
              <a:spcBef>
                <a:spcPts val="2000"/>
              </a:spcBef>
              <a:spcAft>
                <a:spcPts val="600"/>
              </a:spcAft>
              <a:buClr>
                <a:srgbClr val="016EFF"/>
              </a:buClr>
              <a:buSzPct val="60000"/>
              <a:buFont typeface="Wingdings" panose="05000000000000000000" pitchFamily="2" charset="2"/>
              <a:buChar char="l"/>
            </a:pPr>
            <a:endParaRPr lang="en-US" altLang="zh-CN" sz="15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3.2 Postman </a:t>
            </a:r>
            <a:r>
              <a:rPr lang="zh-CN" altLang="en-US" b="0" dirty="0"/>
              <a:t>请求常见问题</a:t>
            </a:r>
            <a:endParaRPr lang="zh-CN" altLang="en-US" b="0" dirty="0"/>
          </a:p>
        </p:txBody>
      </p:sp>
      <p:sp>
        <p:nvSpPr>
          <p:cNvPr id="5" name="副标题 2"/>
          <p:cNvSpPr txBox="1">
            <a:spLocks noChangeArrowheads="1"/>
          </p:cNvSpPr>
          <p:nvPr/>
        </p:nvSpPr>
        <p:spPr bwMode="auto">
          <a:xfrm>
            <a:off x="339903" y="618835"/>
            <a:ext cx="11503025" cy="562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en-US" altLang="zh-CN" sz="1800" dirty="0" err="1">
                <a:latin typeface="微软雅黑" panose="020B0503020204020204" pitchFamily="34" charset="-122"/>
                <a:ea typeface="微软雅黑" panose="020B0503020204020204" pitchFamily="34" charset="-122"/>
              </a:rPr>
              <a:t>UnsupportedProtocol</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defTabSz="914400" eaLnBrk="1" hangingPunct="1">
              <a:lnSpc>
                <a:spcPct val="150000"/>
              </a:lnSpc>
              <a:spcBef>
                <a:spcPct val="0"/>
              </a:spcBef>
              <a:spcAft>
                <a:spcPts val="600"/>
              </a:spcAft>
              <a:buClr>
                <a:srgbClr val="1AA5FC"/>
              </a:buClr>
              <a:buSzPct val="105000"/>
            </a:pP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HTTP(S)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协议错误，常发生于请求方法用错或者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content-type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值写错 。</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en-US" altLang="zh-CN" sz="1800" dirty="0" err="1">
                <a:latin typeface="微软雅黑" panose="020B0503020204020204" pitchFamily="34" charset="-122"/>
                <a:ea typeface="微软雅黑" panose="020B0503020204020204" pitchFamily="34" charset="-122"/>
              </a:rPr>
              <a:t>AuthFailure.SignatureExpire</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defTabSz="914400" eaLnBrk="1" hangingPunct="1">
              <a:lnSpc>
                <a:spcPct val="150000"/>
              </a:lnSpc>
              <a:spcBef>
                <a:spcPct val="0"/>
              </a:spcBef>
              <a:spcAft>
                <a:spcPts val="600"/>
              </a:spcAft>
              <a:buClr>
                <a:srgbClr val="1AA5FC"/>
              </a:buClr>
              <a:buSzPct val="105000"/>
            </a:pP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签名过期，注意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X-TC-</a:t>
            </a:r>
            <a:r>
              <a:rPr lang="en-US" altLang="zh-CN" sz="1400" dirty="0" err="1">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TimeStamp</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 参数计算得到的时间戳必须和腾讯云服务器时间是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5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分钟以内 ， 且是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+0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时区，若和电脑系统时间比对时，需要注意电脑时间是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+8</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 区，需转化为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+0</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 区进行比较 。</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en-US" altLang="zh-CN" sz="1800" dirty="0" err="1">
                <a:latin typeface="微软雅黑" panose="020B0503020204020204" pitchFamily="34" charset="-122"/>
                <a:ea typeface="微软雅黑" panose="020B0503020204020204" pitchFamily="34" charset="-122"/>
                <a:sym typeface="Noto Sans CJK SC Light" pitchFamily="2" charset="-122"/>
              </a:rPr>
              <a:t>AuthFailure.SignatureFailure</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defTabSz="914400" eaLnBrk="1" hangingPunct="1">
              <a:lnSpc>
                <a:spcPct val="150000"/>
              </a:lnSpc>
              <a:spcBef>
                <a:spcPct val="0"/>
              </a:spcBef>
              <a:spcAft>
                <a:spcPts val="600"/>
              </a:spcAft>
              <a:buClr>
                <a:srgbClr val="1AA5FC"/>
              </a:buClr>
              <a:buSzPct val="105000"/>
            </a:pP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签名错误，经常有人直接拿官网鉴权文档上计算好的签名去用，那是不可行的，每个腾讯云账户签名都不一样的，每隔五分钟签名也是不一样的，所以需要计算 。</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defTabSz="914400" eaLnBrk="1" hangingPunct="1">
              <a:lnSpc>
                <a:spcPct val="100000"/>
              </a:lnSpc>
              <a:spcBef>
                <a:spcPct val="0"/>
              </a:spcBef>
              <a:spcAft>
                <a:spcPts val="600"/>
              </a:spcAft>
              <a:buClr>
                <a:srgbClr val="1AA5FC"/>
              </a:buClr>
              <a:buSzPct val="105000"/>
            </a:pPr>
            <a:endParaRPr lang="en-US" altLang="zh-CN" sz="2000" dirty="0">
              <a:solidFill>
                <a:srgbClr val="000000"/>
              </a:solidFill>
              <a:sym typeface="Helvetica Light" panose="020B0403020202020204" pitchFamily="34" charset="0"/>
            </a:endParaRPr>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3.2 Postman </a:t>
            </a:r>
            <a:r>
              <a:rPr lang="zh-CN" altLang="en-US" b="0" dirty="0"/>
              <a:t>请求常见问题</a:t>
            </a:r>
            <a:endParaRPr lang="zh-CN" altLang="en-US" b="0" dirty="0"/>
          </a:p>
        </p:txBody>
      </p:sp>
      <p:sp>
        <p:nvSpPr>
          <p:cNvPr id="5" name="副标题 2"/>
          <p:cNvSpPr txBox="1">
            <a:spLocks noChangeArrowheads="1"/>
          </p:cNvSpPr>
          <p:nvPr/>
        </p:nvSpPr>
        <p:spPr bwMode="auto">
          <a:xfrm>
            <a:off x="339903" y="1024669"/>
            <a:ext cx="11503025" cy="562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sym typeface="Helvetica Light" panose="020B0403020202020204" pitchFamily="34" charset="0"/>
              </a:rPr>
              <a:t>V3 </a:t>
            </a:r>
            <a:r>
              <a:rPr lang="zh-CN" altLang="en-US" sz="1800" dirty="0">
                <a:latin typeface="微软雅黑" panose="020B0503020204020204" pitchFamily="34" charset="-122"/>
                <a:ea typeface="微软雅黑" panose="020B0503020204020204" pitchFamily="34" charset="-122"/>
                <a:sym typeface="Helvetica Light" panose="020B0403020202020204" pitchFamily="34" charset="0"/>
              </a:rPr>
              <a:t>和</a:t>
            </a:r>
            <a:r>
              <a:rPr lang="en-US" altLang="zh-CN" sz="1800" dirty="0">
                <a:latin typeface="微软雅黑" panose="020B0503020204020204" pitchFamily="34" charset="-122"/>
                <a:ea typeface="微软雅黑" panose="020B0503020204020204" pitchFamily="34" charset="-122"/>
                <a:sym typeface="Helvetica Light" panose="020B0403020202020204" pitchFamily="34" charset="0"/>
              </a:rPr>
              <a:t> v1 </a:t>
            </a:r>
            <a:r>
              <a:rPr lang="zh-CN" altLang="en-US" sz="1800" dirty="0">
                <a:latin typeface="微软雅黑" panose="020B0503020204020204" pitchFamily="34" charset="-122"/>
                <a:ea typeface="微软雅黑" panose="020B0503020204020204" pitchFamily="34" charset="-122"/>
                <a:sym typeface="Helvetica Light" panose="020B0403020202020204" pitchFamily="34" charset="0"/>
              </a:rPr>
              <a:t>签名不同</a:t>
            </a:r>
            <a:endParaRPr lang="en-US" altLang="zh-CN" sz="1800" dirty="0">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en-US" altLang="zh-CN" sz="1400" dirty="0">
                <a:solidFill>
                  <a:srgbClr val="000000"/>
                </a:solidFill>
                <a:latin typeface="微软雅黑" panose="020B0503020204020204" pitchFamily="34" charset="-122"/>
                <a:ea typeface="微软雅黑" panose="020B0503020204020204" pitchFamily="34" charset="-122"/>
              </a:rPr>
              <a:t>v3 </a:t>
            </a:r>
            <a:r>
              <a:rPr lang="zh-CN" altLang="en-US" sz="1400" dirty="0">
                <a:solidFill>
                  <a:srgbClr val="000000"/>
                </a:solidFill>
                <a:latin typeface="微软雅黑" panose="020B0503020204020204" pitchFamily="34" charset="-122"/>
                <a:ea typeface="微软雅黑" panose="020B0503020204020204" pitchFamily="34" charset="-122"/>
              </a:rPr>
              <a:t>鉴权和 </a:t>
            </a:r>
            <a:r>
              <a:rPr lang="en-US" altLang="zh-CN" sz="1400" dirty="0">
                <a:solidFill>
                  <a:srgbClr val="000000"/>
                </a:solidFill>
                <a:latin typeface="微软雅黑" panose="020B0503020204020204" pitchFamily="34" charset="-122"/>
                <a:ea typeface="微软雅黑" panose="020B0503020204020204" pitchFamily="34" charset="-122"/>
              </a:rPr>
              <a:t>v1 </a:t>
            </a:r>
            <a:r>
              <a:rPr lang="zh-CN" altLang="en-US" sz="1400" dirty="0">
                <a:solidFill>
                  <a:srgbClr val="000000"/>
                </a:solidFill>
                <a:latin typeface="微软雅黑" panose="020B0503020204020204" pitchFamily="34" charset="-122"/>
                <a:ea typeface="微软雅黑" panose="020B0503020204020204" pitchFamily="34" charset="-122"/>
              </a:rPr>
              <a:t>鉴权传入的接口参数不同，</a:t>
            </a:r>
            <a:r>
              <a:rPr lang="en-US" altLang="zh-CN" sz="1400" dirty="0">
                <a:solidFill>
                  <a:srgbClr val="000000"/>
                </a:solidFill>
                <a:latin typeface="微软雅黑" panose="020B0503020204020204" pitchFamily="34" charset="-122"/>
                <a:ea typeface="微软雅黑" panose="020B0503020204020204" pitchFamily="34" charset="-122"/>
              </a:rPr>
              <a:t>v3 </a:t>
            </a:r>
            <a:r>
              <a:rPr lang="zh-CN" altLang="en-US" sz="1400" dirty="0">
                <a:solidFill>
                  <a:srgbClr val="000000"/>
                </a:solidFill>
                <a:latin typeface="微软雅黑" panose="020B0503020204020204" pitchFamily="34" charset="-122"/>
                <a:ea typeface="微软雅黑" panose="020B0503020204020204" pitchFamily="34" charset="-122"/>
              </a:rPr>
              <a:t>鉴权需要加 </a:t>
            </a:r>
            <a:r>
              <a:rPr lang="en-US" altLang="zh-CN" sz="1400" dirty="0">
                <a:solidFill>
                  <a:srgbClr val="000000"/>
                </a:solidFill>
                <a:latin typeface="微软雅黑" panose="020B0503020204020204" pitchFamily="34" charset="-122"/>
                <a:ea typeface="微软雅黑" panose="020B0503020204020204" pitchFamily="34" charset="-122"/>
              </a:rPr>
              <a:t>X-TC-</a:t>
            </a:r>
            <a:r>
              <a:rPr lang="zh-CN" altLang="en-US" sz="1400" dirty="0">
                <a:solidFill>
                  <a:srgbClr val="000000"/>
                </a:solidFill>
                <a:latin typeface="微软雅黑" panose="020B0503020204020204" pitchFamily="34" charset="-122"/>
                <a:ea typeface="微软雅黑" panose="020B0503020204020204" pitchFamily="34" charset="-122"/>
              </a:rPr>
              <a:t>，例如 </a:t>
            </a:r>
            <a:r>
              <a:rPr lang="en-US" altLang="zh-CN" sz="1400" dirty="0">
                <a:solidFill>
                  <a:srgbClr val="000000"/>
                </a:solidFill>
                <a:latin typeface="微软雅黑" panose="020B0503020204020204" pitchFamily="34" charset="-122"/>
                <a:ea typeface="微软雅黑" panose="020B0503020204020204" pitchFamily="34" charset="-122"/>
              </a:rPr>
              <a:t>v1 </a:t>
            </a:r>
            <a:r>
              <a:rPr lang="zh-CN" altLang="en-US" sz="1400" dirty="0">
                <a:solidFill>
                  <a:srgbClr val="000000"/>
                </a:solidFill>
                <a:latin typeface="微软雅黑" panose="020B0503020204020204" pitchFamily="34" charset="-122"/>
                <a:ea typeface="微软雅黑" panose="020B0503020204020204" pitchFamily="34" charset="-122"/>
              </a:rPr>
              <a:t>鉴权参数 </a:t>
            </a:r>
            <a:r>
              <a:rPr lang="en-US" altLang="zh-CN" sz="1400" dirty="0">
                <a:solidFill>
                  <a:srgbClr val="000000"/>
                </a:solidFill>
                <a:latin typeface="微软雅黑" panose="020B0503020204020204" pitchFamily="34" charset="-122"/>
                <a:ea typeface="微软雅黑" panose="020B0503020204020204" pitchFamily="34" charset="-122"/>
              </a:rPr>
              <a:t>Action </a:t>
            </a:r>
            <a:r>
              <a:rPr lang="zh-CN" altLang="en-US" sz="1400" dirty="0">
                <a:solidFill>
                  <a:srgbClr val="000000"/>
                </a:solidFill>
                <a:latin typeface="微软雅黑" panose="020B0503020204020204" pitchFamily="34" charset="-122"/>
                <a:ea typeface="微软雅黑" panose="020B0503020204020204" pitchFamily="34" charset="-122"/>
              </a:rPr>
              <a:t>，在</a:t>
            </a:r>
            <a:r>
              <a:rPr lang="en-US" altLang="zh-CN" sz="1400" dirty="0">
                <a:solidFill>
                  <a:srgbClr val="000000"/>
                </a:solidFill>
                <a:latin typeface="微软雅黑" panose="020B0503020204020204" pitchFamily="34" charset="-122"/>
                <a:ea typeface="微软雅黑" panose="020B0503020204020204" pitchFamily="34" charset="-122"/>
              </a:rPr>
              <a:t> v3 </a:t>
            </a:r>
            <a:r>
              <a:rPr lang="zh-CN" altLang="en-US" sz="1400" dirty="0">
                <a:solidFill>
                  <a:srgbClr val="000000"/>
                </a:solidFill>
                <a:latin typeface="微软雅黑" panose="020B0503020204020204" pitchFamily="34" charset="-122"/>
                <a:ea typeface="微软雅黑" panose="020B0503020204020204" pitchFamily="34" charset="-122"/>
              </a:rPr>
              <a:t>鉴权中要传</a:t>
            </a:r>
            <a:r>
              <a:rPr lang="en-US" altLang="zh-CN" sz="1400" dirty="0">
                <a:solidFill>
                  <a:srgbClr val="000000"/>
                </a:solidFill>
                <a:latin typeface="微软雅黑" panose="020B0503020204020204" pitchFamily="34" charset="-122"/>
                <a:ea typeface="微软雅黑" panose="020B0503020204020204" pitchFamily="34" charset="-122"/>
              </a:rPr>
              <a:t> X-TC-Action …  </a:t>
            </a:r>
            <a:r>
              <a:rPr lang="zh-CN" altLang="en-US" sz="1400" dirty="0">
                <a:solidFill>
                  <a:srgbClr val="000000"/>
                </a:solidFill>
                <a:latin typeface="微软雅黑" panose="020B0503020204020204" pitchFamily="34" charset="-122"/>
                <a:ea typeface="微软雅黑" panose="020B0503020204020204" pitchFamily="34" charset="-122"/>
              </a:rPr>
              <a:t>具体参数怎么传，可参照文档 。</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sym typeface="Helvetica Light" panose="020B0403020202020204" pitchFamily="34" charset="0"/>
              </a:rPr>
              <a:t>Content-type </a:t>
            </a:r>
            <a:r>
              <a:rPr lang="zh-CN" altLang="en-US" sz="1800" dirty="0">
                <a:latin typeface="微软雅黑" panose="020B0503020204020204" pitchFamily="34" charset="-122"/>
                <a:ea typeface="微软雅黑" panose="020B0503020204020204" pitchFamily="34" charset="-122"/>
                <a:sym typeface="Helvetica Light" panose="020B0403020202020204" pitchFamily="34" charset="0"/>
              </a:rPr>
              <a:t>规范</a:t>
            </a:r>
            <a:endParaRPr lang="en-US" altLang="zh-CN" sz="1800" dirty="0">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注意下请求方法 和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content-type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的对应和写法规范，例如我们在计算签名的头部信息的时候，需要注意 </a:t>
            </a:r>
            <a:r>
              <a:rPr lang="en-US" altLang="zh-CN" sz="1400" dirty="0">
                <a:solidFill>
                  <a:srgbClr val="000000"/>
                </a:solidFill>
                <a:latin typeface="微软雅黑" panose="020B0503020204020204" pitchFamily="34" charset="-122"/>
                <a:ea typeface="微软雅黑" panose="020B0503020204020204" pitchFamily="34" charset="-122"/>
              </a:rPr>
              <a:t>content-type </a:t>
            </a:r>
            <a:r>
              <a:rPr lang="zh-CN" altLang="en-US" sz="1400" dirty="0">
                <a:solidFill>
                  <a:srgbClr val="000000"/>
                </a:solidFill>
                <a:latin typeface="微软雅黑" panose="020B0503020204020204" pitchFamily="34" charset="-122"/>
                <a:ea typeface="微软雅黑" panose="020B0503020204020204" pitchFamily="34" charset="-122"/>
              </a:rPr>
              <a:t>必须为小写（而在发送请求的</a:t>
            </a:r>
            <a:r>
              <a:rPr lang="en-US" altLang="zh-CN" sz="1400" dirty="0">
                <a:solidFill>
                  <a:srgbClr val="000000"/>
                </a:solidFill>
                <a:latin typeface="微软雅黑" panose="020B0503020204020204" pitchFamily="34" charset="-122"/>
                <a:ea typeface="微软雅黑" panose="020B0503020204020204" pitchFamily="34" charset="-122"/>
              </a:rPr>
              <a:t>headers</a:t>
            </a:r>
            <a:r>
              <a:rPr lang="zh-CN" altLang="en-US" sz="1400" dirty="0">
                <a:solidFill>
                  <a:srgbClr val="000000"/>
                </a:solidFill>
                <a:latin typeface="微软雅黑" panose="020B0503020204020204" pitchFamily="34" charset="-122"/>
                <a:ea typeface="微软雅黑" panose="020B0503020204020204" pitchFamily="34" charset="-122"/>
              </a:rPr>
              <a:t>里，必须首字母为大写），且推荐 </a:t>
            </a:r>
            <a:r>
              <a:rPr lang="en-US" altLang="zh-CN" sz="1400" dirty="0">
                <a:solidFill>
                  <a:srgbClr val="000000"/>
                </a:solidFill>
                <a:latin typeface="微软雅黑" panose="020B0503020204020204" pitchFamily="34" charset="-122"/>
                <a:ea typeface="微软雅黑" panose="020B0503020204020204" pitchFamily="34" charset="-122"/>
              </a:rPr>
              <a:t>content-type </a:t>
            </a:r>
            <a:r>
              <a:rPr lang="zh-CN" altLang="en-US" sz="1400" dirty="0">
                <a:solidFill>
                  <a:srgbClr val="000000"/>
                </a:solidFill>
                <a:latin typeface="微软雅黑" panose="020B0503020204020204" pitchFamily="34" charset="-122"/>
                <a:ea typeface="微软雅黑" panose="020B0503020204020204" pitchFamily="34" charset="-122"/>
              </a:rPr>
              <a:t>值为 </a:t>
            </a:r>
            <a:r>
              <a:rPr lang="en-US" altLang="zh-CN" sz="1400" dirty="0">
                <a:solidFill>
                  <a:srgbClr val="000000"/>
                </a:solidFill>
                <a:latin typeface="微软雅黑" panose="020B0503020204020204" pitchFamily="34" charset="-122"/>
                <a:ea typeface="微软雅黑" panose="020B0503020204020204" pitchFamily="34" charset="-122"/>
              </a:rPr>
              <a:t>application/json </a:t>
            </a:r>
            <a:r>
              <a:rPr lang="zh-CN" altLang="en-US" sz="1400" dirty="0">
                <a:solidFill>
                  <a:srgbClr val="000000"/>
                </a:solidFill>
                <a:latin typeface="微软雅黑" panose="020B0503020204020204" pitchFamily="34" charset="-122"/>
                <a:ea typeface="微软雅黑" panose="020B0503020204020204" pitchFamily="34" charset="-122"/>
              </a:rPr>
              <a:t>，且</a:t>
            </a:r>
            <a:r>
              <a:rPr lang="en-US" altLang="zh-CN" sz="1400" dirty="0">
                <a:solidFill>
                  <a:srgbClr val="000000"/>
                </a:solidFill>
                <a:latin typeface="微软雅黑" panose="020B0503020204020204" pitchFamily="34" charset="-122"/>
                <a:ea typeface="微软雅黑" panose="020B0503020204020204" pitchFamily="34" charset="-122"/>
              </a:rPr>
              <a:t>content-type </a:t>
            </a:r>
            <a:r>
              <a:rPr lang="zh-CN" altLang="en-US" sz="1400" dirty="0">
                <a:solidFill>
                  <a:srgbClr val="000000"/>
                </a:solidFill>
                <a:latin typeface="微软雅黑" panose="020B0503020204020204" pitchFamily="34" charset="-122"/>
                <a:ea typeface="微软雅黑" panose="020B0503020204020204" pitchFamily="34" charset="-122"/>
              </a:rPr>
              <a:t>必须和实际发送的相符合，有些编程语言网络库即使未指定也会自动添加 </a:t>
            </a:r>
            <a:r>
              <a:rPr lang="en-US" altLang="zh-CN" sz="1400" dirty="0">
                <a:solidFill>
                  <a:srgbClr val="000000"/>
                </a:solidFill>
                <a:latin typeface="微软雅黑" panose="020B0503020204020204" pitchFamily="34" charset="-122"/>
                <a:ea typeface="微软雅黑" panose="020B0503020204020204" pitchFamily="34" charset="-122"/>
              </a:rPr>
              <a:t>charset </a:t>
            </a:r>
            <a:r>
              <a:rPr lang="zh-CN" altLang="en-US" sz="1400" dirty="0">
                <a:solidFill>
                  <a:srgbClr val="000000"/>
                </a:solidFill>
                <a:latin typeface="微软雅黑" panose="020B0503020204020204" pitchFamily="34" charset="-122"/>
                <a:ea typeface="微软雅黑" panose="020B0503020204020204" pitchFamily="34" charset="-122"/>
              </a:rPr>
              <a:t>值，如果签名时和发送时不一致，服务器会返回签名校验失败 。 对应方法为 </a:t>
            </a:r>
            <a:r>
              <a:rPr lang="en-US" altLang="zh-CN" sz="1400" dirty="0">
                <a:solidFill>
                  <a:srgbClr val="000000"/>
                </a:solidFill>
                <a:latin typeface="微软雅黑" panose="020B0503020204020204" pitchFamily="34" charset="-122"/>
                <a:ea typeface="微软雅黑" panose="020B0503020204020204" pitchFamily="34" charset="-122"/>
              </a:rPr>
              <a:t>TC3-HMAC-SHA256 </a:t>
            </a:r>
            <a:r>
              <a:rPr lang="zh-CN" altLang="en-US" sz="1400" dirty="0">
                <a:solidFill>
                  <a:srgbClr val="000000"/>
                </a:solidFill>
                <a:latin typeface="微软雅黑" panose="020B0503020204020204" pitchFamily="34" charset="-122"/>
                <a:ea typeface="微软雅黑" panose="020B0503020204020204" pitchFamily="34" charset="-122"/>
              </a:rPr>
              <a:t>签名方法  。</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Noto Sans CJK SC Light" pitchFamily="2" charset="-122"/>
              </a:rPr>
              <a:t>尽量使用</a:t>
            </a:r>
            <a:r>
              <a:rPr lang="en-US" altLang="zh-CN" sz="1800" dirty="0">
                <a:latin typeface="微软雅黑" panose="020B0503020204020204" pitchFamily="34" charset="-122"/>
                <a:ea typeface="微软雅黑" panose="020B0503020204020204" pitchFamily="34" charset="-122"/>
                <a:sym typeface="Noto Sans CJK SC Light" pitchFamily="2" charset="-122"/>
              </a:rPr>
              <a:t> POST </a:t>
            </a:r>
            <a:r>
              <a:rPr lang="zh-CN" altLang="en-US" sz="1800" dirty="0">
                <a:latin typeface="微软雅黑" panose="020B0503020204020204" pitchFamily="34" charset="-122"/>
                <a:ea typeface="微软雅黑" panose="020B0503020204020204" pitchFamily="34" charset="-122"/>
                <a:sym typeface="Noto Sans CJK SC Light" pitchFamily="2" charset="-122"/>
              </a:rPr>
              <a:t>请求并在后端做请求</a:t>
            </a:r>
            <a:endParaRPr lang="en-US" altLang="zh-CN" sz="1800" dirty="0">
              <a:latin typeface="微软雅黑" panose="020B0503020204020204" pitchFamily="34" charset="-122"/>
              <a:ea typeface="微软雅黑" panose="020B0503020204020204" pitchFamily="34" charset="-122"/>
              <a:sym typeface="Noto Sans CJK SC Light" pitchFamily="2" charset="-122"/>
            </a:endParaRPr>
          </a:p>
          <a:p>
            <a:pPr marL="806450" lvl="1" eaLnBrk="1" hangingPunct="1">
              <a:lnSpc>
                <a:spcPct val="150000"/>
              </a:lnSpc>
              <a:spcBef>
                <a:spcPct val="0"/>
              </a:spcBef>
              <a:spcAft>
                <a:spcPts val="600"/>
              </a:spcAft>
              <a:buClr>
                <a:srgbClr val="1AA5FC"/>
              </a:buClr>
              <a:buSzPct val="105000"/>
            </a:pPr>
            <a:r>
              <a:rPr lang="en-US" altLang="zh-CN" sz="1400" dirty="0">
                <a:solidFill>
                  <a:srgbClr val="000000"/>
                </a:solidFill>
                <a:latin typeface="微软雅黑" panose="020B0503020204020204" pitchFamily="34" charset="-122"/>
                <a:ea typeface="微软雅黑" panose="020B0503020204020204" pitchFamily="34" charset="-122"/>
                <a:sym typeface="Noto Sans CJK SC Light" pitchFamily="2" charset="-122"/>
              </a:rPr>
              <a:t>GET</a:t>
            </a:r>
            <a:r>
              <a:rPr lang="zh-CN" altLang="en-US" sz="1400" dirty="0">
                <a:solidFill>
                  <a:srgbClr val="000000"/>
                </a:solidFill>
                <a:latin typeface="微软雅黑" panose="020B0503020204020204" pitchFamily="34" charset="-122"/>
                <a:ea typeface="微软雅黑" panose="020B0503020204020204" pitchFamily="34" charset="-122"/>
                <a:sym typeface="Noto Sans CJK SC Light" pitchFamily="2" charset="-122"/>
              </a:rPr>
              <a:t> 请求只支持 </a:t>
            </a:r>
            <a:r>
              <a:rPr lang="en-US" altLang="zh-CN" sz="1400" dirty="0">
                <a:solidFill>
                  <a:srgbClr val="000000"/>
                </a:solidFill>
                <a:latin typeface="微软雅黑" panose="020B0503020204020204" pitchFamily="34" charset="-122"/>
                <a:ea typeface="微软雅黑" panose="020B0503020204020204" pitchFamily="34" charset="-122"/>
                <a:sym typeface="Noto Sans CJK SC Light" pitchFamily="2" charset="-122"/>
              </a:rPr>
              <a:t>32KB</a:t>
            </a:r>
            <a:r>
              <a:rPr lang="zh-CN" altLang="en-US" sz="1400" dirty="0">
                <a:solidFill>
                  <a:srgbClr val="000000"/>
                </a:solidFill>
                <a:latin typeface="微软雅黑" panose="020B0503020204020204" pitchFamily="34" charset="-122"/>
                <a:ea typeface="微软雅黑" panose="020B0503020204020204" pitchFamily="34" charset="-122"/>
                <a:sym typeface="Noto Sans CJK SC Light" pitchFamily="2" charset="-122"/>
              </a:rPr>
              <a:t> 以内的请求包，而 </a:t>
            </a:r>
            <a:r>
              <a:rPr lang="en-US" altLang="zh-CN" sz="1400" dirty="0">
                <a:solidFill>
                  <a:srgbClr val="000000"/>
                </a:solidFill>
                <a:latin typeface="微软雅黑" panose="020B0503020204020204" pitchFamily="34" charset="-122"/>
                <a:ea typeface="微软雅黑" panose="020B0503020204020204" pitchFamily="34" charset="-122"/>
                <a:sym typeface="Noto Sans CJK SC Light" pitchFamily="2" charset="-122"/>
              </a:rPr>
              <a:t>POST </a:t>
            </a:r>
            <a:r>
              <a:rPr lang="zh-CN" altLang="en-US" sz="1400" dirty="0">
                <a:solidFill>
                  <a:srgbClr val="000000"/>
                </a:solidFill>
                <a:latin typeface="微软雅黑" panose="020B0503020204020204" pitchFamily="34" charset="-122"/>
                <a:ea typeface="微软雅黑" panose="020B0503020204020204" pitchFamily="34" charset="-122"/>
                <a:sym typeface="Noto Sans CJK SC Light" pitchFamily="2" charset="-122"/>
              </a:rPr>
              <a:t>请求可支持更大的请求包 。</a:t>
            </a:r>
            <a:endParaRPr lang="en-US" altLang="zh-CN" sz="1400" dirty="0">
              <a:solidFill>
                <a:srgbClr val="000000"/>
              </a:solidFill>
              <a:latin typeface="微软雅黑" panose="020B0503020204020204" pitchFamily="34" charset="-122"/>
              <a:ea typeface="微软雅黑" panose="020B0503020204020204" pitchFamily="34" charset="-122"/>
              <a:sym typeface="Noto Sans CJK SC Light" pitchFamily="2" charset="-122"/>
            </a:endParaRPr>
          </a:p>
          <a:p>
            <a:pPr marL="806450" lvl="1" eaLnBrk="1" hangingPunct="1">
              <a:lnSpc>
                <a:spcPct val="150000"/>
              </a:lnSpc>
              <a:spcBef>
                <a:spcPct val="0"/>
              </a:spcBef>
              <a:spcAft>
                <a:spcPts val="600"/>
              </a:spcAft>
              <a:buClr>
                <a:srgbClr val="1AA5FC"/>
              </a:buClr>
              <a:buSzPct val="105000"/>
            </a:pPr>
            <a:r>
              <a:rPr lang="zh-CN" altLang="en-US" sz="1400" dirty="0">
                <a:solidFill>
                  <a:srgbClr val="000000"/>
                </a:solidFill>
                <a:latin typeface="微软雅黑" panose="020B0503020204020204" pitchFamily="34" charset="-122"/>
                <a:ea typeface="微软雅黑" panose="020B0503020204020204" pitchFamily="34" charset="-122"/>
                <a:sym typeface="Noto Sans CJK SC Light" pitchFamily="2" charset="-122"/>
              </a:rPr>
              <a:t>不在前端做请求是因为防止被抓包 。</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defTabSz="914400" eaLnBrk="1" hangingPunct="1">
              <a:lnSpc>
                <a:spcPct val="100000"/>
              </a:lnSpc>
              <a:spcBef>
                <a:spcPct val="0"/>
              </a:spcBef>
              <a:spcAft>
                <a:spcPts val="600"/>
              </a:spcAft>
              <a:buClr>
                <a:srgbClr val="1AA5FC"/>
              </a:buClr>
              <a:buSzPct val="105000"/>
            </a:pPr>
            <a:endParaRPr lang="en-US" altLang="zh-CN" sz="2000" dirty="0">
              <a:solidFill>
                <a:srgbClr val="000000"/>
              </a:solidFill>
              <a:sym typeface="Helvetica Light" panose="020B0403020202020204" pitchFamily="34" charset="0"/>
            </a:endParaRP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3.3 </a:t>
            </a:r>
            <a:r>
              <a:rPr lang="zh-CN" altLang="en-US" b="0" dirty="0"/>
              <a:t>鉴权签名常见问题</a:t>
            </a:r>
            <a:endParaRPr lang="zh-CN" altLang="en-US" b="0" dirty="0"/>
          </a:p>
        </p:txBody>
      </p:sp>
      <p:sp>
        <p:nvSpPr>
          <p:cNvPr id="5" name="副标题 2"/>
          <p:cNvSpPr txBox="1">
            <a:spLocks noChangeArrowheads="1"/>
          </p:cNvSpPr>
          <p:nvPr/>
        </p:nvSpPr>
        <p:spPr bwMode="auto">
          <a:xfrm>
            <a:off x="339903" y="687311"/>
            <a:ext cx="11503025" cy="562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v3 </a:t>
            </a:r>
            <a:r>
              <a:rPr lang="zh-CN" altLang="en-US" sz="1800" dirty="0">
                <a:latin typeface="微软雅黑" panose="020B0503020204020204" pitchFamily="34" charset="-122"/>
                <a:ea typeface="微软雅黑" panose="020B0503020204020204" pitchFamily="34" charset="-122"/>
              </a:rPr>
              <a:t>和 </a:t>
            </a:r>
            <a:r>
              <a:rPr lang="en-US" altLang="zh-CN" sz="1800" dirty="0">
                <a:latin typeface="微软雅黑" panose="020B0503020204020204" pitchFamily="34" charset="-122"/>
                <a:ea typeface="微软雅黑" panose="020B0503020204020204" pitchFamily="34" charset="-122"/>
              </a:rPr>
              <a:t>v1</a:t>
            </a:r>
            <a:endParaRPr lang="en-US" altLang="zh-CN" sz="1800" dirty="0">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en-US" altLang="zh-CN" sz="1400" dirty="0">
                <a:solidFill>
                  <a:srgbClr val="000000"/>
                </a:solidFill>
                <a:latin typeface="微软雅黑" panose="020B0503020204020204" pitchFamily="34" charset="-122"/>
                <a:ea typeface="微软雅黑" panose="020B0503020204020204" pitchFamily="34" charset="-122"/>
              </a:rPr>
              <a:t>v3 </a:t>
            </a:r>
            <a:r>
              <a:rPr lang="zh-CN" altLang="en-US" sz="1400" dirty="0">
                <a:solidFill>
                  <a:srgbClr val="000000"/>
                </a:solidFill>
                <a:latin typeface="微软雅黑" panose="020B0503020204020204" pitchFamily="34" charset="-122"/>
                <a:ea typeface="微软雅黑" panose="020B0503020204020204" pitchFamily="34" charset="-122"/>
              </a:rPr>
              <a:t>鉴权和 </a:t>
            </a:r>
            <a:r>
              <a:rPr lang="en-US" altLang="zh-CN" sz="1400" dirty="0">
                <a:solidFill>
                  <a:srgbClr val="000000"/>
                </a:solidFill>
                <a:latin typeface="微软雅黑" panose="020B0503020204020204" pitchFamily="34" charset="-122"/>
                <a:ea typeface="微软雅黑" panose="020B0503020204020204" pitchFamily="34" charset="-122"/>
              </a:rPr>
              <a:t>v1 </a:t>
            </a:r>
            <a:r>
              <a:rPr lang="zh-CN" altLang="en-US" sz="1400" dirty="0">
                <a:solidFill>
                  <a:srgbClr val="000000"/>
                </a:solidFill>
                <a:latin typeface="微软雅黑" panose="020B0503020204020204" pitchFamily="34" charset="-122"/>
                <a:ea typeface="微软雅黑" panose="020B0503020204020204" pitchFamily="34" charset="-122"/>
              </a:rPr>
              <a:t>鉴权传入的接口参数不同，</a:t>
            </a:r>
            <a:r>
              <a:rPr lang="en-US" altLang="zh-CN" sz="1400" dirty="0">
                <a:solidFill>
                  <a:srgbClr val="000000"/>
                </a:solidFill>
                <a:latin typeface="微软雅黑" panose="020B0503020204020204" pitchFamily="34" charset="-122"/>
                <a:ea typeface="微软雅黑" panose="020B0503020204020204" pitchFamily="34" charset="-122"/>
              </a:rPr>
              <a:t>v3 </a:t>
            </a:r>
            <a:r>
              <a:rPr lang="zh-CN" altLang="en-US" sz="1400" dirty="0">
                <a:solidFill>
                  <a:srgbClr val="000000"/>
                </a:solidFill>
                <a:latin typeface="微软雅黑" panose="020B0503020204020204" pitchFamily="34" charset="-122"/>
                <a:ea typeface="微软雅黑" panose="020B0503020204020204" pitchFamily="34" charset="-122"/>
              </a:rPr>
              <a:t>鉴权需要加 </a:t>
            </a:r>
            <a:r>
              <a:rPr lang="en-US" altLang="zh-CN" sz="1400" dirty="0">
                <a:solidFill>
                  <a:srgbClr val="000000"/>
                </a:solidFill>
                <a:latin typeface="微软雅黑" panose="020B0503020204020204" pitchFamily="34" charset="-122"/>
                <a:ea typeface="微软雅黑" panose="020B0503020204020204" pitchFamily="34" charset="-122"/>
              </a:rPr>
              <a:t>X-TC-</a:t>
            </a:r>
            <a:r>
              <a:rPr lang="zh-CN" altLang="en-US" sz="1400" dirty="0">
                <a:solidFill>
                  <a:srgbClr val="000000"/>
                </a:solidFill>
                <a:latin typeface="微软雅黑" panose="020B0503020204020204" pitchFamily="34" charset="-122"/>
                <a:ea typeface="微软雅黑" panose="020B0503020204020204" pitchFamily="34" charset="-122"/>
              </a:rPr>
              <a:t>，例如 </a:t>
            </a:r>
            <a:r>
              <a:rPr lang="en-US" altLang="zh-CN" sz="1400" dirty="0">
                <a:solidFill>
                  <a:srgbClr val="000000"/>
                </a:solidFill>
                <a:latin typeface="微软雅黑" panose="020B0503020204020204" pitchFamily="34" charset="-122"/>
                <a:ea typeface="微软雅黑" panose="020B0503020204020204" pitchFamily="34" charset="-122"/>
              </a:rPr>
              <a:t>v1 </a:t>
            </a:r>
            <a:r>
              <a:rPr lang="zh-CN" altLang="en-US" sz="1400" dirty="0">
                <a:solidFill>
                  <a:srgbClr val="000000"/>
                </a:solidFill>
                <a:latin typeface="微软雅黑" panose="020B0503020204020204" pitchFamily="34" charset="-122"/>
                <a:ea typeface="微软雅黑" panose="020B0503020204020204" pitchFamily="34" charset="-122"/>
              </a:rPr>
              <a:t>鉴权参数 </a:t>
            </a:r>
            <a:r>
              <a:rPr lang="en-US" altLang="zh-CN" sz="1400" dirty="0">
                <a:solidFill>
                  <a:srgbClr val="000000"/>
                </a:solidFill>
                <a:latin typeface="微软雅黑" panose="020B0503020204020204" pitchFamily="34" charset="-122"/>
                <a:ea typeface="微软雅黑" panose="020B0503020204020204" pitchFamily="34" charset="-122"/>
              </a:rPr>
              <a:t>Action </a:t>
            </a:r>
            <a:r>
              <a:rPr lang="zh-CN" altLang="en-US" sz="1400" dirty="0">
                <a:solidFill>
                  <a:srgbClr val="000000"/>
                </a:solidFill>
                <a:latin typeface="微软雅黑" panose="020B0503020204020204" pitchFamily="34" charset="-122"/>
                <a:ea typeface="微软雅黑" panose="020B0503020204020204" pitchFamily="34" charset="-122"/>
              </a:rPr>
              <a:t>，在</a:t>
            </a:r>
            <a:r>
              <a:rPr lang="en-US" altLang="zh-CN" sz="1400" dirty="0">
                <a:solidFill>
                  <a:srgbClr val="000000"/>
                </a:solidFill>
                <a:latin typeface="微软雅黑" panose="020B0503020204020204" pitchFamily="34" charset="-122"/>
                <a:ea typeface="微软雅黑" panose="020B0503020204020204" pitchFamily="34" charset="-122"/>
              </a:rPr>
              <a:t> v3 </a:t>
            </a:r>
            <a:r>
              <a:rPr lang="zh-CN" altLang="en-US" sz="1400" dirty="0">
                <a:solidFill>
                  <a:srgbClr val="000000"/>
                </a:solidFill>
                <a:latin typeface="微软雅黑" panose="020B0503020204020204" pitchFamily="34" charset="-122"/>
                <a:ea typeface="微软雅黑" panose="020B0503020204020204" pitchFamily="34" charset="-122"/>
              </a:rPr>
              <a:t>鉴权中要传</a:t>
            </a:r>
            <a:r>
              <a:rPr lang="en-US" altLang="zh-CN" sz="1400" dirty="0">
                <a:solidFill>
                  <a:srgbClr val="000000"/>
                </a:solidFill>
                <a:latin typeface="微软雅黑" panose="020B0503020204020204" pitchFamily="34" charset="-122"/>
                <a:ea typeface="微软雅黑" panose="020B0503020204020204" pitchFamily="34" charset="-122"/>
              </a:rPr>
              <a:t> X-TC-Action …  </a:t>
            </a:r>
            <a:r>
              <a:rPr lang="zh-CN" altLang="en-US" sz="1400" dirty="0">
                <a:solidFill>
                  <a:srgbClr val="000000"/>
                </a:solidFill>
                <a:latin typeface="微软雅黑" panose="020B0503020204020204" pitchFamily="34" charset="-122"/>
                <a:ea typeface="微软雅黑" panose="020B0503020204020204" pitchFamily="34" charset="-122"/>
              </a:rPr>
              <a:t>具体参数怎么传，可参照文档</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Helvetica Light" panose="020B0403020202020204" pitchFamily="34" charset="0"/>
              </a:rPr>
              <a:t>不同语言用到的加密方法不同</a:t>
            </a:r>
            <a:endParaRPr lang="en-US" altLang="zh-CN" sz="1800" dirty="0">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加密的时候注意不同语言加密用到的函数是不同的（所以加密函数不能完全参照文档，需要能够完成</a:t>
            </a:r>
            <a:r>
              <a:rPr lang="zh-CN" altLang="en-US" sz="1400" dirty="0">
                <a:solidFill>
                  <a:srgbClr val="000000"/>
                </a:solidFill>
                <a:latin typeface="微软雅黑" panose="020B0503020204020204" pitchFamily="34" charset="-122"/>
                <a:ea typeface="微软雅黑" panose="020B0503020204020204" pitchFamily="34" charset="-122"/>
              </a:rPr>
              <a:t>对 </a:t>
            </a:r>
            <a:r>
              <a:rPr lang="en-US" altLang="zh-CN" sz="1400" dirty="0">
                <a:solidFill>
                  <a:srgbClr val="000000"/>
                </a:solidFill>
                <a:latin typeface="微软雅黑" panose="020B0503020204020204" pitchFamily="34" charset="-122"/>
                <a:ea typeface="微软雅黑" panose="020B0503020204020204" pitchFamily="34" charset="-122"/>
              </a:rPr>
              <a:t>HTTP </a:t>
            </a:r>
            <a:r>
              <a:rPr lang="zh-CN" altLang="en-US" sz="1400" dirty="0">
                <a:solidFill>
                  <a:srgbClr val="000000"/>
                </a:solidFill>
                <a:latin typeface="微软雅黑" panose="020B0503020204020204" pitchFamily="34" charset="-122"/>
                <a:ea typeface="微软雅黑" panose="020B0503020204020204" pitchFamily="34" charset="-122"/>
              </a:rPr>
              <a:t>请求正文做 </a:t>
            </a:r>
            <a:r>
              <a:rPr lang="en-US" altLang="zh-CN" sz="1400" dirty="0">
                <a:solidFill>
                  <a:srgbClr val="000000"/>
                </a:solidFill>
                <a:latin typeface="微软雅黑" panose="020B0503020204020204" pitchFamily="34" charset="-122"/>
                <a:ea typeface="微软雅黑" panose="020B0503020204020204" pitchFamily="34" charset="-122"/>
              </a:rPr>
              <a:t>SHA256 </a:t>
            </a:r>
            <a:r>
              <a:rPr lang="zh-CN" altLang="en-US" sz="1400" dirty="0">
                <a:solidFill>
                  <a:srgbClr val="000000"/>
                </a:solidFill>
                <a:latin typeface="微软雅黑" panose="020B0503020204020204" pitchFamily="34" charset="-122"/>
                <a:ea typeface="微软雅黑" panose="020B0503020204020204" pitchFamily="34" charset="-122"/>
              </a:rPr>
              <a:t>哈希，然后十六进制编码，最后编码串转换成小写字母的功能</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），例如</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Nodejs </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做加密的时候，用这个方法 </a:t>
            </a:r>
            <a:r>
              <a:rPr lang="en-US" altLang="zh-CN" sz="1400" dirty="0" err="1">
                <a:solidFill>
                  <a:srgbClr val="000000"/>
                </a:solidFill>
                <a:latin typeface="微软雅黑" panose="020B0503020204020204" pitchFamily="34" charset="-122"/>
                <a:ea typeface="微软雅黑" panose="020B0503020204020204" pitchFamily="34" charset="-122"/>
              </a:rPr>
              <a:t>crypto.createHmac</a:t>
            </a:r>
            <a:r>
              <a:rPr lang="en-US" altLang="zh-CN" sz="1400" dirty="0">
                <a:solidFill>
                  <a:srgbClr val="000000"/>
                </a:solidFill>
                <a:latin typeface="微软雅黑" panose="020B0503020204020204" pitchFamily="34" charset="-122"/>
                <a:ea typeface="微软雅黑" panose="020B0503020204020204" pitchFamily="34" charset="-122"/>
              </a:rPr>
              <a:t>('sha256',SecretSigning).update(</a:t>
            </a:r>
            <a:r>
              <a:rPr lang="en-US" altLang="zh-CN" sz="1400" dirty="0" err="1">
                <a:solidFill>
                  <a:srgbClr val="000000"/>
                </a:solidFill>
                <a:latin typeface="微软雅黑" panose="020B0503020204020204" pitchFamily="34" charset="-122"/>
                <a:ea typeface="微软雅黑" panose="020B0503020204020204" pitchFamily="34" charset="-122"/>
              </a:rPr>
              <a:t>StringToSign</a:t>
            </a:r>
            <a:r>
              <a:rPr lang="en-US" altLang="zh-CN" sz="1400" dirty="0">
                <a:solidFill>
                  <a:srgbClr val="000000"/>
                </a:solidFill>
                <a:latin typeface="微软雅黑" panose="020B0503020204020204" pitchFamily="34" charset="-122"/>
                <a:ea typeface="微软雅黑" panose="020B0503020204020204" pitchFamily="34" charset="-122"/>
              </a:rPr>
              <a:t>).digest('hex’); </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230505" lvl="1" indent="-230505" eaLnBrk="1" hangingPunct="1">
              <a:lnSpc>
                <a:spcPct val="170000"/>
              </a:lnSpc>
              <a:spcBef>
                <a:spcPts val="2000"/>
              </a:spcBef>
              <a:spcAft>
                <a:spcPts val="600"/>
              </a:spcAft>
              <a:buClr>
                <a:srgbClr val="016EFF"/>
              </a:buClr>
              <a:buSzPct val="6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Noto Sans CJK SC Light" pitchFamily="2" charset="-122"/>
              </a:rPr>
              <a:t>拼接字符串格式规范注意</a:t>
            </a:r>
            <a:endParaRPr lang="en-US" altLang="zh-CN" sz="1800" dirty="0">
              <a:latin typeface="微软雅黑" panose="020B0503020204020204" pitchFamily="34" charset="-122"/>
              <a:ea typeface="微软雅黑" panose="020B0503020204020204" pitchFamily="34" charset="-122"/>
              <a:sym typeface="Helvetica Light" panose="020B0403020202020204" pitchFamily="34" charset="0"/>
            </a:endParaRPr>
          </a:p>
          <a:p>
            <a:pPr marL="806450" lvl="1" eaLnBrk="1" hangingPunct="1">
              <a:lnSpc>
                <a:spcPct val="150000"/>
              </a:lnSpc>
              <a:spcBef>
                <a:spcPct val="0"/>
              </a:spcBef>
              <a:spcAft>
                <a:spcPts val="600"/>
              </a:spcAft>
              <a:buClr>
                <a:srgbClr val="1AA5FC"/>
              </a:buClr>
              <a:buSzPct val="105000"/>
            </a:pP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严格参照文档格式规范，特别拼接字符串的时候，文档中用</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 ‘\n’</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和 </a:t>
            </a:r>
            <a:r>
              <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a:t>
            </a:r>
            <a:r>
              <a:rPr lang="zh-CN" altLang="en-US"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rPr>
              <a:t>拼接的格式一定要一致 。 </a:t>
            </a:r>
            <a:endParaRPr lang="en-US" altLang="zh-CN" sz="1400" dirty="0">
              <a:solidFill>
                <a:srgbClr val="000000"/>
              </a:solidFill>
              <a:latin typeface="微软雅黑" panose="020B0503020204020204" pitchFamily="34" charset="-122"/>
              <a:ea typeface="微软雅黑" panose="020B0503020204020204" pitchFamily="34" charset="-122"/>
              <a:sym typeface="Helvetica Light" panose="020B0403020202020204" pitchFamily="34" charset="0"/>
            </a:endParaRPr>
          </a:p>
          <a:p>
            <a:pPr marL="806450" lvl="1" defTabSz="914400" eaLnBrk="1" hangingPunct="1">
              <a:lnSpc>
                <a:spcPct val="100000"/>
              </a:lnSpc>
              <a:spcBef>
                <a:spcPct val="0"/>
              </a:spcBef>
              <a:spcAft>
                <a:spcPts val="600"/>
              </a:spcAft>
              <a:buClr>
                <a:srgbClr val="1AA5FC"/>
              </a:buClr>
              <a:buSzPct val="105000"/>
            </a:pPr>
            <a:endParaRPr lang="en-US" altLang="zh-CN" sz="2000" dirty="0">
              <a:solidFill>
                <a:srgbClr val="000000"/>
              </a:solidFill>
              <a:sym typeface="Helvetica Light" panose="020B0403020202020204" pitchFamily="34" charset="0"/>
            </a:endParaRPr>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en-US" altLang="zh-CN" b="0" dirty="0"/>
              <a:t>3.4 </a:t>
            </a:r>
            <a:r>
              <a:rPr lang="zh-CN" altLang="en-US" b="0" dirty="0"/>
              <a:t>其他常见问题文档及入口</a:t>
            </a:r>
            <a:endParaRPr lang="zh-CN" altLang="en-US" b="0" dirty="0"/>
          </a:p>
        </p:txBody>
      </p:sp>
      <p:sp>
        <p:nvSpPr>
          <p:cNvPr id="4" name="副标题 2"/>
          <p:cNvSpPr txBox="1">
            <a:spLocks noChangeArrowheads="1"/>
          </p:cNvSpPr>
          <p:nvPr/>
        </p:nvSpPr>
        <p:spPr>
          <a:xfrm>
            <a:off x="343385" y="1024669"/>
            <a:ext cx="11508712" cy="4894768"/>
          </a:xfrm>
          <a:prstGeom prst="rect">
            <a:avLst/>
          </a:prstGeom>
        </p:spPr>
        <p:txBody>
          <a:bodyPr vert="horz" lIns="91440" tIns="45720" rIns="91440" bIns="45720" rtlCol="0" anchor="ctr">
            <a:normAutofit fontScale="55000" lnSpcReduction="20000"/>
          </a:bodyPr>
          <a:lstStyle>
            <a:lvl1pPr marL="0" indent="0" algn="l" defTabSz="914400" rtl="0" eaLnBrk="1" latinLnBrk="0" hangingPunct="1">
              <a:lnSpc>
                <a:spcPct val="100000"/>
              </a:lnSpc>
              <a:spcBef>
                <a:spcPts val="1000"/>
              </a:spcBef>
              <a:buClr>
                <a:srgbClr val="016EFF"/>
              </a:buClr>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cs typeface="+mn-cs"/>
              </a:defRPr>
            </a:lvl1pPr>
            <a:lvl2pPr marL="230505" indent="-228600" algn="l" defTabSz="914400" rtl="0" eaLnBrk="1" latinLnBrk="0" hangingPunct="1">
              <a:lnSpc>
                <a:spcPct val="150000"/>
              </a:lnSpc>
              <a:spcBef>
                <a:spcPts val="2000"/>
              </a:spcBef>
              <a:buClr>
                <a:srgbClr val="016EFF"/>
              </a:buClr>
              <a:buSzPct val="60000"/>
              <a:buFont typeface="Wingdings" panose="05000000000000000000" pitchFamily="2" charset="2"/>
              <a:buChar char="l"/>
              <a:defRPr sz="18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504190" indent="0" algn="l" defTabSz="914400" rtl="0" eaLnBrk="1" latinLnBrk="0" hangingPunct="1">
              <a:lnSpc>
                <a:spcPct val="150000"/>
              </a:lnSpc>
              <a:spcBef>
                <a:spcPts val="500"/>
              </a:spcBef>
              <a:buClr>
                <a:srgbClr val="016EFF"/>
              </a:buClr>
              <a:buFont typeface="Arial" panose="020B0604020202020204" pitchFamily="34" charset="0"/>
              <a:buNone/>
              <a:defRPr sz="12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Clr>
                <a:srgbClr val="016EFF"/>
              </a:buClr>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230505" fontAlgn="base">
              <a:lnSpc>
                <a:spcPct val="190000"/>
              </a:lnSpc>
              <a:spcAft>
                <a:spcPts val="600"/>
              </a:spcAft>
            </a:pPr>
            <a:r>
              <a:rPr lang="zh-CN" altLang="en-US" sz="3300" dirty="0">
                <a:solidFill>
                  <a:schemeClr val="tx1"/>
                </a:solidFill>
                <a:sym typeface="Helvetica Light" panose="020B0403020202020204" pitchFamily="34" charset="0"/>
              </a:rPr>
              <a:t>计费相关</a:t>
            </a:r>
            <a:endParaRPr lang="en-US" altLang="zh-CN" sz="3300" dirty="0">
              <a:solidFill>
                <a:schemeClr val="tx1"/>
              </a:solidFill>
              <a:sym typeface="Helvetica Light" panose="020B0403020202020204" pitchFamily="34" charset="0"/>
            </a:endParaRPr>
          </a:p>
          <a:p>
            <a:pPr marL="806450" lvl="1">
              <a:lnSpc>
                <a:spcPct val="170000"/>
              </a:lnSpc>
              <a:spcBef>
                <a:spcPct val="0"/>
              </a:spcBef>
              <a:spcAft>
                <a:spcPts val="600"/>
              </a:spcAft>
              <a:buClr>
                <a:srgbClr val="1AA5FC"/>
              </a:buClr>
              <a:buSzPct val="105000"/>
            </a:pPr>
            <a:r>
              <a:rPr lang="en-US" altLang="zh-CN" sz="2500" dirty="0">
                <a:hlinkClick r:id="rId1"/>
              </a:rPr>
              <a:t>https://cloud.tencent.com/document/product/866/33509</a:t>
            </a:r>
            <a:endParaRPr lang="en-US" altLang="zh-CN" sz="2000" dirty="0">
              <a:sym typeface="Helvetica Light" panose="020B0403020202020204" pitchFamily="34" charset="0"/>
            </a:endParaRPr>
          </a:p>
          <a:p>
            <a:pPr lvl="1" indent="-230505" fontAlgn="base">
              <a:lnSpc>
                <a:spcPct val="190000"/>
              </a:lnSpc>
              <a:spcAft>
                <a:spcPts val="600"/>
              </a:spcAft>
            </a:pPr>
            <a:r>
              <a:rPr lang="zh-CN" altLang="en-US" sz="3300" dirty="0">
                <a:solidFill>
                  <a:schemeClr val="tx1"/>
                </a:solidFill>
                <a:sym typeface="Helvetica Light" panose="020B0403020202020204" pitchFamily="34" charset="0"/>
              </a:rPr>
              <a:t>性能相关</a:t>
            </a:r>
            <a:endParaRPr lang="en-US" altLang="zh-CN" sz="3300" dirty="0">
              <a:solidFill>
                <a:schemeClr val="tx1"/>
              </a:solidFill>
              <a:sym typeface="Helvetica Light" panose="020B0403020202020204" pitchFamily="34" charset="0"/>
            </a:endParaRPr>
          </a:p>
          <a:p>
            <a:pPr marL="806450" lvl="1">
              <a:lnSpc>
                <a:spcPct val="170000"/>
              </a:lnSpc>
              <a:spcBef>
                <a:spcPct val="0"/>
              </a:spcBef>
              <a:spcAft>
                <a:spcPts val="600"/>
              </a:spcAft>
              <a:buClr>
                <a:srgbClr val="1AA5FC"/>
              </a:buClr>
              <a:buSzPct val="105000"/>
            </a:pPr>
            <a:r>
              <a:rPr lang="en-US" altLang="zh-CN" sz="2500" dirty="0">
                <a:hlinkClick r:id="rId2"/>
              </a:rPr>
              <a:t>https://cloud.tencent.com/document/product/866/33510</a:t>
            </a:r>
            <a:endParaRPr lang="en-US" altLang="zh-CN" sz="2000" dirty="0">
              <a:sym typeface="Helvetica Light" panose="020B0403020202020204" pitchFamily="34" charset="0"/>
            </a:endParaRPr>
          </a:p>
          <a:p>
            <a:pPr lvl="1" indent="-230505" fontAlgn="base">
              <a:lnSpc>
                <a:spcPct val="190000"/>
              </a:lnSpc>
              <a:spcAft>
                <a:spcPts val="600"/>
              </a:spcAft>
            </a:pPr>
            <a:r>
              <a:rPr lang="zh-CN" altLang="en-US" sz="3300" dirty="0">
                <a:solidFill>
                  <a:schemeClr val="tx1"/>
                </a:solidFill>
                <a:sym typeface="Helvetica Light" panose="020B0403020202020204" pitchFamily="34" charset="0"/>
              </a:rPr>
              <a:t>功能相关</a:t>
            </a:r>
            <a:endParaRPr lang="en-US" altLang="zh-CN" sz="3300" dirty="0">
              <a:solidFill>
                <a:schemeClr val="tx1"/>
              </a:solidFill>
              <a:sym typeface="Helvetica Light" panose="020B0403020202020204" pitchFamily="34" charset="0"/>
            </a:endParaRPr>
          </a:p>
          <a:p>
            <a:pPr marL="806450" lvl="1">
              <a:lnSpc>
                <a:spcPct val="170000"/>
              </a:lnSpc>
              <a:spcBef>
                <a:spcPct val="0"/>
              </a:spcBef>
              <a:spcAft>
                <a:spcPts val="600"/>
              </a:spcAft>
              <a:buClr>
                <a:srgbClr val="1AA5FC"/>
              </a:buClr>
              <a:buSzPct val="105000"/>
            </a:pPr>
            <a:r>
              <a:rPr lang="en-US" altLang="zh-CN" sz="2500" dirty="0">
                <a:hlinkClick r:id="rId3"/>
              </a:rPr>
              <a:t>https://cloud.tencent.com/document/product/866/33511</a:t>
            </a:r>
            <a:endParaRPr lang="en-US" altLang="zh-CN" sz="2100" dirty="0">
              <a:sym typeface="Helvetica Light" panose="020B0403020202020204" pitchFamily="34" charset="0"/>
            </a:endParaRPr>
          </a:p>
          <a:p>
            <a:pPr lvl="1" indent="-230505" fontAlgn="base">
              <a:lnSpc>
                <a:spcPct val="190000"/>
              </a:lnSpc>
              <a:spcAft>
                <a:spcPts val="600"/>
              </a:spcAft>
            </a:pPr>
            <a:r>
              <a:rPr lang="zh-CN" altLang="en-US" sz="3300" dirty="0">
                <a:solidFill>
                  <a:schemeClr val="tx1"/>
                </a:solidFill>
                <a:sym typeface="Helvetica Light" panose="020B0403020202020204" pitchFamily="34" charset="0"/>
              </a:rPr>
              <a:t>账号相关</a:t>
            </a:r>
            <a:endParaRPr lang="en-US" altLang="zh-CN" sz="3300" dirty="0">
              <a:solidFill>
                <a:schemeClr val="tx1"/>
              </a:solidFill>
              <a:sym typeface="Helvetica Light" panose="020B0403020202020204" pitchFamily="34" charset="0"/>
            </a:endParaRPr>
          </a:p>
          <a:p>
            <a:pPr marL="806450" lvl="1">
              <a:lnSpc>
                <a:spcPct val="170000"/>
              </a:lnSpc>
              <a:spcBef>
                <a:spcPct val="0"/>
              </a:spcBef>
              <a:spcAft>
                <a:spcPts val="600"/>
              </a:spcAft>
              <a:buClr>
                <a:srgbClr val="1AA5FC"/>
              </a:buClr>
              <a:buSzPct val="105000"/>
            </a:pPr>
            <a:r>
              <a:rPr lang="en-US" altLang="zh-CN" sz="2500" dirty="0">
                <a:hlinkClick r:id="rId4"/>
              </a:rPr>
              <a:t>https://cloud.tencent.com/document/product/866/36470</a:t>
            </a:r>
            <a:endParaRPr lang="en-US" altLang="zh-CN" sz="2500" dirty="0"/>
          </a:p>
          <a:p>
            <a:pPr marL="806450" lvl="1">
              <a:lnSpc>
                <a:spcPct val="100000"/>
              </a:lnSpc>
              <a:spcBef>
                <a:spcPct val="0"/>
              </a:spcBef>
              <a:spcAft>
                <a:spcPts val="600"/>
              </a:spcAft>
              <a:buClr>
                <a:srgbClr val="1AA5FC"/>
              </a:buClr>
              <a:buSzPct val="105000"/>
            </a:pPr>
            <a:endParaRPr lang="en-US" altLang="zh-CN" sz="2100" dirty="0">
              <a:sym typeface="Helvetica Light" panose="020B0403020202020204" pitchFamily="34" charset="0"/>
            </a:endParaRP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7"/>
          </p:nvPr>
        </p:nvSpPr>
        <p:spPr>
          <a:xfrm>
            <a:off x="7394575" y="3004427"/>
            <a:ext cx="2381192" cy="584200"/>
          </a:xfrm>
        </p:spPr>
        <p:txBody>
          <a:bodyPr>
            <a:normAutofit/>
          </a:bodyPr>
          <a:lstStyle/>
          <a:p>
            <a:r>
              <a:rPr lang="zh-CN" altLang="en-US" dirty="0">
                <a:sym typeface="+mn-ea"/>
              </a:rPr>
              <a:t>快速调用 </a:t>
            </a:r>
            <a:r>
              <a:rPr lang="en-US" altLang="zh-CN" dirty="0">
                <a:sym typeface="+mn-ea"/>
              </a:rPr>
              <a:t>OCR</a:t>
            </a:r>
            <a:r>
              <a:rPr lang="zh-CN" altLang="en-US" dirty="0">
                <a:sym typeface="+mn-ea"/>
              </a:rPr>
              <a:t> 接口</a:t>
            </a:r>
            <a:endParaRPr lang="en-US" altLang="zh-CN" dirty="0">
              <a:sym typeface="+mn-ea"/>
            </a:endParaRPr>
          </a:p>
          <a:p>
            <a:endParaRPr lang="zh-CN" altLang="en-US" dirty="0"/>
          </a:p>
        </p:txBody>
      </p:sp>
      <p:sp>
        <p:nvSpPr>
          <p:cNvPr id="19" name="文本占位符 18"/>
          <p:cNvSpPr>
            <a:spLocks noGrp="1"/>
          </p:cNvSpPr>
          <p:nvPr>
            <p:ph type="body" sz="quarter" idx="18"/>
          </p:nvPr>
        </p:nvSpPr>
        <p:spPr>
          <a:xfrm>
            <a:off x="7394575" y="3418111"/>
            <a:ext cx="3679825" cy="711200"/>
          </a:xfrm>
        </p:spPr>
        <p:txBody>
          <a:bodyPr>
            <a:normAutofit/>
          </a:bodyPr>
          <a:lstStyle/>
          <a:p>
            <a:r>
              <a:rPr lang="zh-CN" altLang="en-US" dirty="0">
                <a:latin typeface="+mn-ea"/>
              </a:rPr>
              <a:t>快速准确的调用 </a:t>
            </a:r>
            <a:r>
              <a:rPr lang="en-US" altLang="zh-CN" dirty="0">
                <a:latin typeface="+mn-ea"/>
              </a:rPr>
              <a:t>OCR</a:t>
            </a:r>
            <a:r>
              <a:rPr lang="zh-CN" altLang="en-US" dirty="0">
                <a:latin typeface="+mn-ea"/>
              </a:rPr>
              <a:t> 接口获取数据，写简单的 </a:t>
            </a:r>
            <a:r>
              <a:rPr lang="en-US" altLang="zh-CN" dirty="0">
                <a:latin typeface="+mn-ea"/>
              </a:rPr>
              <a:t>OCR</a:t>
            </a:r>
            <a:r>
              <a:rPr lang="zh-CN" altLang="en-US" dirty="0">
                <a:latin typeface="+mn-ea"/>
              </a:rPr>
              <a:t> </a:t>
            </a:r>
            <a:r>
              <a:rPr lang="en-US" altLang="zh-CN" dirty="0">
                <a:latin typeface="+mn-ea"/>
              </a:rPr>
              <a:t>DEMO</a:t>
            </a:r>
            <a:endParaRPr lang="zh-CN" altLang="en-US" dirty="0"/>
          </a:p>
        </p:txBody>
      </p:sp>
      <p:sp>
        <p:nvSpPr>
          <p:cNvPr id="20" name="文本占位符 19"/>
          <p:cNvSpPr>
            <a:spLocks noGrp="1"/>
          </p:cNvSpPr>
          <p:nvPr>
            <p:ph type="body" sz="quarter" idx="19"/>
          </p:nvPr>
        </p:nvSpPr>
        <p:spPr>
          <a:xfrm>
            <a:off x="7394575" y="4661217"/>
            <a:ext cx="2130384" cy="584200"/>
          </a:xfrm>
        </p:spPr>
        <p:txBody>
          <a:bodyPr/>
          <a:lstStyle/>
          <a:p>
            <a:r>
              <a:rPr lang="zh-CN" altLang="en-US" dirty="0">
                <a:latin typeface="+mn-ea"/>
                <a:sym typeface="+mn-ea"/>
              </a:rPr>
              <a:t>更少的犯错误</a:t>
            </a:r>
            <a:endParaRPr lang="zh-CN" altLang="en-US" dirty="0"/>
          </a:p>
        </p:txBody>
      </p:sp>
      <p:sp>
        <p:nvSpPr>
          <p:cNvPr id="21" name="文本占位符 20"/>
          <p:cNvSpPr>
            <a:spLocks noGrp="1"/>
          </p:cNvSpPr>
          <p:nvPr>
            <p:ph type="body" sz="quarter" idx="20"/>
          </p:nvPr>
        </p:nvSpPr>
        <p:spPr>
          <a:xfrm>
            <a:off x="7394575" y="5074901"/>
            <a:ext cx="3679825" cy="711200"/>
          </a:xfrm>
        </p:spPr>
        <p:txBody>
          <a:bodyPr>
            <a:normAutofit/>
          </a:bodyPr>
          <a:lstStyle/>
          <a:p>
            <a:r>
              <a:rPr lang="zh-CN" altLang="en-US" dirty="0">
                <a:latin typeface="+mn-ea"/>
              </a:rPr>
              <a:t>参照</a:t>
            </a:r>
            <a:r>
              <a:rPr lang="en-US" altLang="zh-CN" dirty="0">
                <a:latin typeface="+mn-ea"/>
              </a:rPr>
              <a:t> PPT </a:t>
            </a:r>
            <a:r>
              <a:rPr lang="zh-CN" altLang="en-US" dirty="0">
                <a:latin typeface="+mn-ea"/>
              </a:rPr>
              <a:t>中讲到的一些坑以及如何避免，可以让您在实际项目中更少的出现错误</a:t>
            </a:r>
            <a:endParaRPr lang="zh-CN" altLang="en-US" dirty="0"/>
          </a:p>
        </p:txBody>
      </p:sp>
      <p:sp>
        <p:nvSpPr>
          <p:cNvPr id="16" name="文本占位符 15"/>
          <p:cNvSpPr>
            <a:spLocks noGrp="1"/>
          </p:cNvSpPr>
          <p:nvPr>
            <p:ph type="body" sz="quarter" idx="15"/>
          </p:nvPr>
        </p:nvSpPr>
        <p:spPr>
          <a:xfrm>
            <a:off x="7394575" y="1427499"/>
            <a:ext cx="2381192" cy="584200"/>
          </a:xfrm>
        </p:spPr>
        <p:txBody>
          <a:bodyPr/>
          <a:lstStyle/>
          <a:p>
            <a:r>
              <a:rPr lang="zh-CN" altLang="en-US" dirty="0">
                <a:solidFill>
                  <a:schemeClr val="tx1"/>
                </a:solidFill>
                <a:sym typeface="+mn-ea"/>
              </a:rPr>
              <a:t>了解 </a:t>
            </a:r>
            <a:r>
              <a:rPr lang="en-US" altLang="zh-CN" dirty="0">
                <a:solidFill>
                  <a:schemeClr val="tx1"/>
                </a:solidFill>
                <a:sym typeface="+mn-ea"/>
              </a:rPr>
              <a:t>OCR </a:t>
            </a:r>
            <a:r>
              <a:rPr lang="zh-CN" altLang="en-US" dirty="0">
                <a:solidFill>
                  <a:schemeClr val="tx1"/>
                </a:solidFill>
                <a:sym typeface="+mn-ea"/>
              </a:rPr>
              <a:t>文字识别</a:t>
            </a:r>
            <a:endParaRPr lang="en-US" altLang="zh-CN" dirty="0">
              <a:solidFill>
                <a:schemeClr val="tx1"/>
              </a:solidFill>
              <a:sym typeface="+mn-ea"/>
            </a:endParaRPr>
          </a:p>
          <a:p>
            <a:endParaRPr lang="zh-CN" altLang="en-US" dirty="0"/>
          </a:p>
        </p:txBody>
      </p:sp>
      <p:sp>
        <p:nvSpPr>
          <p:cNvPr id="17" name="文本占位符 16"/>
          <p:cNvSpPr>
            <a:spLocks noGrp="1"/>
          </p:cNvSpPr>
          <p:nvPr>
            <p:ph type="body" sz="quarter" idx="16"/>
          </p:nvPr>
        </p:nvSpPr>
        <p:spPr>
          <a:xfrm>
            <a:off x="7394575" y="1841183"/>
            <a:ext cx="3679825" cy="711200"/>
          </a:xfrm>
        </p:spPr>
        <p:txBody>
          <a:bodyPr>
            <a:normAutofit/>
          </a:bodyPr>
          <a:lstStyle/>
          <a:p>
            <a:r>
              <a:rPr lang="zh-CN" altLang="en-US" dirty="0">
                <a:solidFill>
                  <a:schemeClr val="tx1"/>
                </a:solidFill>
                <a:latin typeface="+mn-ea"/>
              </a:rPr>
              <a:t>功能、优势、已上线的服务、稳定性等</a:t>
            </a:r>
            <a:endParaRPr lang="zh-CN" altLang="en-US" dirty="0">
              <a:solidFill>
                <a:schemeClr val="tx1"/>
              </a:solidFill>
              <a:latin typeface="+mn-ea"/>
            </a:endParaRPr>
          </a:p>
        </p:txBody>
      </p:sp>
      <p:sp>
        <p:nvSpPr>
          <p:cNvPr id="15" name="文本占位符 14"/>
          <p:cNvSpPr>
            <a:spLocks noGrp="1"/>
          </p:cNvSpPr>
          <p:nvPr>
            <p:ph type="body" sz="quarter" idx="14"/>
          </p:nvPr>
        </p:nvSpPr>
        <p:spPr/>
        <p:txBody>
          <a:bodyPr>
            <a:normAutofit/>
          </a:bodyPr>
          <a:lstStyle/>
          <a:p>
            <a:r>
              <a:rPr lang="zh-CN" altLang="en-US" dirty="0"/>
              <a:t>通过本课程的学习</a:t>
            </a:r>
            <a:endParaRPr lang="zh-CN" altLang="en-US" dirty="0"/>
          </a:p>
          <a:p>
            <a:pPr marL="0" indent="0">
              <a:buNone/>
            </a:pPr>
            <a:r>
              <a:rPr lang="zh-CN" altLang="en-US" dirty="0"/>
              <a:t>您将可以</a:t>
            </a:r>
            <a:endParaRPr lang="zh-CN" altLang="en-US" dirty="0"/>
          </a:p>
          <a:p>
            <a:endParaRPr lang="zh-CN" altLang="en-US" dirty="0"/>
          </a:p>
        </p:txBody>
      </p:sp>
      <p:sp>
        <p:nvSpPr>
          <p:cNvPr id="23" name="图片占位符 22"/>
          <p:cNvSpPr>
            <a:spLocks noGrp="1"/>
          </p:cNvSpPr>
          <p:nvPr>
            <p:ph type="pic" sz="quarter" idx="22"/>
          </p:nvPr>
        </p:nvSpPr>
        <p:spPr>
          <a:solidFill>
            <a:srgbClr val="FFFFFF"/>
          </a:solidFill>
        </p:spPr>
      </p:sp>
      <p:sp>
        <p:nvSpPr>
          <p:cNvPr id="24" name="图片占位符 23"/>
          <p:cNvSpPr>
            <a:spLocks noGrp="1"/>
          </p:cNvSpPr>
          <p:nvPr>
            <p:ph type="pic" sz="quarter" idx="23"/>
          </p:nvPr>
        </p:nvSpPr>
        <p:spPr>
          <a:solidFill>
            <a:schemeClr val="bg1"/>
          </a:solidFill>
        </p:spPr>
      </p:sp>
      <p:sp>
        <p:nvSpPr>
          <p:cNvPr id="25" name="图片占位符 24"/>
          <p:cNvSpPr>
            <a:spLocks noGrp="1"/>
          </p:cNvSpPr>
          <p:nvPr>
            <p:ph type="pic" sz="quarter" idx="24"/>
          </p:nvPr>
        </p:nvSpPr>
        <p:spPr>
          <a:noFill/>
        </p:spPr>
      </p:sp>
      <p:sp>
        <p:nvSpPr>
          <p:cNvPr id="14" name="标题 13"/>
          <p:cNvSpPr>
            <a:spLocks noGrp="1"/>
          </p:cNvSpPr>
          <p:nvPr>
            <p:ph type="title"/>
          </p:nvPr>
        </p:nvSpPr>
        <p:spPr/>
        <p:txBody>
          <a:bodyPr/>
          <a:lstStyle/>
          <a:p>
            <a:r>
              <a:rPr lang="zh-CN" altLang="en-US" dirty="0"/>
              <a:t>课程总结</a:t>
            </a:r>
            <a:endParaRPr lang="zh-CN" altLang="en-US" dirty="0"/>
          </a:p>
        </p:txBody>
      </p:sp>
      <p:pic>
        <p:nvPicPr>
          <p:cNvPr id="13" name="图片占位符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84651" y="1427499"/>
            <a:ext cx="720000" cy="720000"/>
          </a:xfrm>
          <a:prstGeom prst="rect">
            <a:avLst/>
          </a:prstGeom>
          <a:solidFill>
            <a:srgbClr val="FFFFFF"/>
          </a:solidFill>
        </p:spPr>
      </p:pic>
      <p:pic>
        <p:nvPicPr>
          <p:cNvPr id="22" name="图片占位符 5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384651" y="3076488"/>
            <a:ext cx="720000" cy="720000"/>
          </a:xfrm>
          <a:prstGeom prst="rect">
            <a:avLst/>
          </a:prstGeom>
          <a:solidFill>
            <a:srgbClr val="FFFFFF"/>
          </a:solidFill>
        </p:spPr>
        <p:style>
          <a:lnRef idx="0">
            <a:scrgbClr r="0" g="0" b="0"/>
          </a:lnRef>
          <a:fillRef idx="0">
            <a:scrgbClr r="0" g="0" b="0"/>
          </a:fillRef>
          <a:effectRef idx="0">
            <a:scrgbClr r="0" g="0" b="0"/>
          </a:effectRef>
          <a:fontRef idx="minor">
            <a:schemeClr val="lt1"/>
          </a:fontRef>
        </p:style>
      </p:pic>
      <p:pic>
        <p:nvPicPr>
          <p:cNvPr id="26" name="图片占位符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51" y="4777467"/>
            <a:ext cx="720000" cy="720000"/>
          </a:xfrm>
          <a:prstGeom prst="rect">
            <a:avLst/>
          </a:prstGeom>
          <a:solidFill>
            <a:srgbClr val="FFFFFF"/>
          </a:solidFill>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文字识别（新）">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9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339903" y="349953"/>
            <a:ext cx="10515600" cy="674716"/>
          </a:xfrm>
          <a:prstGeom prst="rect">
            <a:avLst/>
          </a:prstGeom>
        </p:spPr>
        <p:txBody>
          <a:bodyPr/>
          <a:lstStyle>
            <a:lvl1pPr algn="l" defTabSz="914400" rtl="0" eaLnBrk="1" latinLnBrk="0" hangingPunct="1">
              <a:lnSpc>
                <a:spcPct val="90000"/>
              </a:lnSpc>
              <a:spcBef>
                <a:spcPct val="0"/>
              </a:spcBef>
              <a:buNone/>
              <a:defRPr sz="2400" b="1" kern="1200">
                <a:solidFill>
                  <a:srgbClr val="016EFF"/>
                </a:solidFill>
                <a:latin typeface="微软雅黑" panose="020B0503020204020204" pitchFamily="34" charset="-122"/>
                <a:ea typeface="微软雅黑" panose="020B0503020204020204" pitchFamily="34" charset="-122"/>
                <a:cs typeface="+mj-cs"/>
              </a:defRPr>
            </a:lvl1pPr>
          </a:lstStyle>
          <a:p>
            <a:r>
              <a:rPr lang="zh-CN" altLang="en-US" b="0" dirty="0"/>
              <a:t>本课程</a:t>
            </a:r>
            <a:r>
              <a:rPr lang="en-US" altLang="zh-CN" b="0" dirty="0"/>
              <a:t>PPT</a:t>
            </a:r>
            <a:r>
              <a:rPr lang="zh-CN" altLang="en-US" b="0" dirty="0"/>
              <a:t>、鉴权签名代码及说明文档</a:t>
            </a:r>
            <a:endParaRPr lang="en-US" altLang="zh-CN" b="0" dirty="0"/>
          </a:p>
        </p:txBody>
      </p:sp>
      <p:sp>
        <p:nvSpPr>
          <p:cNvPr id="4" name="Rectangle 2"/>
          <p:cNvSpPr>
            <a:spLocks noChangeArrowheads="1"/>
          </p:cNvSpPr>
          <p:nvPr/>
        </p:nvSpPr>
        <p:spPr bwMode="auto">
          <a:xfrm>
            <a:off x="1848509" y="5890827"/>
            <a:ext cx="881189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zh-CN" dirty="0">
                <a:solidFill>
                  <a:srgbClr val="016EFF"/>
                </a:solidFill>
                <a:latin typeface="微软雅黑" panose="020B0503020204020204" pitchFamily="34" charset="-122"/>
                <a:ea typeface="微软雅黑" panose="020B0503020204020204" pitchFamily="34" charset="-122"/>
                <a:cs typeface="+mj-cs"/>
              </a:rPr>
              <a:t>https://github.com/TencentCloud-FaceID/TencentCloud_OCR_Course_Materials</a:t>
            </a:r>
            <a:endParaRPr lang="zh-CN" altLang="zh-CN" dirty="0">
              <a:solidFill>
                <a:srgbClr val="016EFF"/>
              </a:solidFill>
              <a:latin typeface="微软雅黑" panose="020B0503020204020204" pitchFamily="34" charset="-122"/>
              <a:ea typeface="微软雅黑" panose="020B0503020204020204" pitchFamily="34" charset="-122"/>
              <a:cs typeface="+mj-cs"/>
            </a:endParaRPr>
          </a:p>
        </p:txBody>
      </p:sp>
      <p:pic>
        <p:nvPicPr>
          <p:cNvPr id="2" name="图片 1" descr="1568818780"/>
          <p:cNvPicPr>
            <a:picLocks noChangeAspect="1"/>
          </p:cNvPicPr>
          <p:nvPr/>
        </p:nvPicPr>
        <p:blipFill>
          <a:blip r:embed="rId1"/>
          <a:stretch>
            <a:fillRect/>
          </a:stretch>
        </p:blipFill>
        <p:spPr>
          <a:xfrm>
            <a:off x="4237355" y="1570355"/>
            <a:ext cx="3717290" cy="3717290"/>
          </a:xfrm>
          <a:prstGeom prst="rect">
            <a:avLst/>
          </a:prstGeom>
        </p:spPr>
      </p:pic>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ctrTitle"/>
          </p:nvPr>
        </p:nvSpPr>
        <p:spPr/>
        <p:txBody>
          <a:bodyPr/>
          <a:lstStyle/>
          <a:p>
            <a:r>
              <a:rPr lang="zh-CN" altLang="en-US" dirty="0"/>
              <a:t>感谢观看</a:t>
            </a:r>
            <a:endParaRPr lang="zh-CN" altLang="en-US"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标题 1"/>
          <p:cNvSpPr>
            <a:spLocks noGrp="1" noChangeArrowheads="1"/>
          </p:cNvSpPr>
          <p:nvPr>
            <p:ph type="ctrTitle" idx="4294967295"/>
          </p:nvPr>
        </p:nvSpPr>
        <p:spPr>
          <a:xfrm>
            <a:off x="688975" y="382588"/>
            <a:ext cx="11503025" cy="466725"/>
          </a:xfrm>
          <a:prstGeom prst="rect">
            <a:avLst/>
          </a:prstGeom>
        </p:spPr>
        <p:txBody>
          <a:bodyPr/>
          <a:lstStyle/>
          <a:p>
            <a:r>
              <a:rPr lang="en-US" altLang="zh-CN" b="0" dirty="0">
                <a:sym typeface="Noto Sans CJK SC Light" pitchFamily="2" charset="-122"/>
              </a:rPr>
              <a:t>1.2 </a:t>
            </a:r>
            <a:r>
              <a:rPr lang="zh-CN" altLang="en-US" b="0" dirty="0">
                <a:sym typeface="Noto Sans CJK SC Light" pitchFamily="2" charset="-122"/>
              </a:rPr>
              <a:t>服务及优势</a:t>
            </a:r>
            <a:endParaRPr lang="zh-CN" altLang="en-US" b="0" dirty="0">
              <a:sym typeface="Noto Sans CJK SC Bold" charset="-122"/>
            </a:endParaRPr>
          </a:p>
        </p:txBody>
      </p:sp>
      <p:sp>
        <p:nvSpPr>
          <p:cNvPr id="12" name="文本框 11"/>
          <p:cNvSpPr txBox="1"/>
          <p:nvPr/>
        </p:nvSpPr>
        <p:spPr>
          <a:xfrm>
            <a:off x="1565165" y="6047072"/>
            <a:ext cx="2492375" cy="533400"/>
          </a:xfrm>
          <a:prstGeom prst="rect">
            <a:avLst/>
          </a:prstGeom>
          <a:noFill/>
          <a:ln w="12700" cap="flat">
            <a:noFill/>
            <a:miter lim="400000"/>
          </a:ln>
          <a:effectLst/>
        </p:spPr>
        <p:txBody>
          <a:bodyPr spcFirstLastPara="1" lIns="50800" tIns="50800" rIns="50800" bIns="50800" spcCol="38100" anchor="ctr">
            <a:spAutoFit/>
          </a:bodyPr>
          <a:lstStyle/>
          <a:p>
            <a:pPr defTabSz="825500" eaLnBrk="1" fontAlgn="auto" hangingPunct="1">
              <a:spcBef>
                <a:spcPts val="0"/>
              </a:spcBef>
              <a:spcAft>
                <a:spcPts val="0"/>
              </a:spcAft>
              <a:defRPr/>
            </a:pPr>
            <a:r>
              <a:rPr lang="zh-CN" altLang="en-US" sz="2800" kern="0" dirty="0">
                <a:solidFill>
                  <a:srgbClr val="0D4FD8"/>
                </a:solidFill>
                <a:latin typeface="TTTGBMedium"/>
                <a:cs typeface="Helvetica"/>
                <a:sym typeface="Helvetica"/>
              </a:rPr>
              <a:t>算法领先</a:t>
            </a:r>
            <a:endParaRPr lang="zh-CN" altLang="en-US" sz="2800" kern="0" dirty="0">
              <a:solidFill>
                <a:srgbClr val="0D4FD8"/>
              </a:solidFill>
              <a:latin typeface="TTTGBMedium"/>
              <a:cs typeface="Helvetica"/>
              <a:sym typeface="Helvetica"/>
            </a:endParaRPr>
          </a:p>
        </p:txBody>
      </p:sp>
      <p:sp>
        <p:nvSpPr>
          <p:cNvPr id="13" name="文本框 12"/>
          <p:cNvSpPr txBox="1"/>
          <p:nvPr/>
        </p:nvSpPr>
        <p:spPr>
          <a:xfrm>
            <a:off x="4426836" y="6048633"/>
            <a:ext cx="2492375" cy="533400"/>
          </a:xfrm>
          <a:prstGeom prst="rect">
            <a:avLst/>
          </a:prstGeom>
          <a:noFill/>
          <a:ln w="12700" cap="flat">
            <a:noFill/>
            <a:miter lim="400000"/>
          </a:ln>
          <a:effectLst/>
        </p:spPr>
        <p:txBody>
          <a:bodyPr spcFirstLastPara="1" lIns="50800" tIns="50800" rIns="50800" bIns="50800" spcCol="38100" anchor="ctr">
            <a:spAutoFit/>
          </a:bodyPr>
          <a:lstStyle/>
          <a:p>
            <a:pPr defTabSz="825500" eaLnBrk="1" fontAlgn="auto" hangingPunct="1">
              <a:spcBef>
                <a:spcPts val="0"/>
              </a:spcBef>
              <a:spcAft>
                <a:spcPts val="0"/>
              </a:spcAft>
              <a:defRPr/>
            </a:pPr>
            <a:r>
              <a:rPr lang="zh-CN" altLang="en-US" sz="2800" kern="0" dirty="0">
                <a:solidFill>
                  <a:srgbClr val="0D4FD8"/>
                </a:solidFill>
                <a:latin typeface="TTTGBMedium"/>
                <a:cs typeface="Helvetica"/>
                <a:sym typeface="Helvetica"/>
              </a:rPr>
              <a:t>服务稳定</a:t>
            </a:r>
            <a:endParaRPr lang="zh-CN" altLang="en-US" sz="2800" kern="0" dirty="0">
              <a:solidFill>
                <a:srgbClr val="0D4FD8"/>
              </a:solidFill>
              <a:latin typeface="TTTGBMedium"/>
              <a:cs typeface="Helvetica"/>
              <a:sym typeface="Helvetica"/>
            </a:endParaRPr>
          </a:p>
        </p:txBody>
      </p:sp>
      <p:sp>
        <p:nvSpPr>
          <p:cNvPr id="14" name="文本框 13"/>
          <p:cNvSpPr txBox="1"/>
          <p:nvPr/>
        </p:nvSpPr>
        <p:spPr>
          <a:xfrm>
            <a:off x="7251065" y="6048957"/>
            <a:ext cx="2492375" cy="533400"/>
          </a:xfrm>
          <a:prstGeom prst="rect">
            <a:avLst/>
          </a:prstGeom>
          <a:noFill/>
          <a:ln w="12700" cap="flat">
            <a:noFill/>
            <a:miter lim="400000"/>
          </a:ln>
          <a:effectLst/>
        </p:spPr>
        <p:txBody>
          <a:bodyPr spcFirstLastPara="1" lIns="50800" tIns="50800" rIns="50800" bIns="50800" spcCol="38100" anchor="ctr">
            <a:spAutoFit/>
          </a:bodyPr>
          <a:lstStyle/>
          <a:p>
            <a:pPr defTabSz="825500" eaLnBrk="1" fontAlgn="auto" hangingPunct="1">
              <a:spcBef>
                <a:spcPts val="0"/>
              </a:spcBef>
              <a:spcAft>
                <a:spcPts val="0"/>
              </a:spcAft>
              <a:defRPr/>
            </a:pPr>
            <a:r>
              <a:rPr lang="zh-CN" altLang="en-US" sz="2800" kern="0" dirty="0">
                <a:solidFill>
                  <a:srgbClr val="0D4FD8"/>
                </a:solidFill>
                <a:latin typeface="TTTGBMedium"/>
                <a:cs typeface="Helvetica"/>
                <a:sym typeface="Helvetica"/>
              </a:rPr>
              <a:t>使用方便</a:t>
            </a:r>
            <a:endParaRPr lang="zh-CN" altLang="en-US" sz="2800" kern="0" dirty="0">
              <a:solidFill>
                <a:srgbClr val="0D4FD8"/>
              </a:solidFill>
              <a:latin typeface="TTTGBMedium"/>
              <a:cs typeface="Helvetica"/>
              <a:sym typeface="Helvetica"/>
            </a:endParaRPr>
          </a:p>
        </p:txBody>
      </p:sp>
      <p:sp>
        <p:nvSpPr>
          <p:cNvPr id="15" name="文本框 14"/>
          <p:cNvSpPr txBox="1"/>
          <p:nvPr/>
        </p:nvSpPr>
        <p:spPr>
          <a:xfrm>
            <a:off x="10210339" y="6048957"/>
            <a:ext cx="2492375" cy="533400"/>
          </a:xfrm>
          <a:prstGeom prst="rect">
            <a:avLst/>
          </a:prstGeom>
          <a:noFill/>
          <a:ln w="12700" cap="flat">
            <a:noFill/>
            <a:miter lim="400000"/>
          </a:ln>
          <a:effectLst/>
        </p:spPr>
        <p:txBody>
          <a:bodyPr spcFirstLastPara="1" lIns="50800" tIns="50800" rIns="50800" bIns="50800" spcCol="38100" anchor="ctr">
            <a:spAutoFit/>
          </a:bodyPr>
          <a:lstStyle/>
          <a:p>
            <a:pPr defTabSz="825500" eaLnBrk="1" fontAlgn="auto" hangingPunct="1">
              <a:spcBef>
                <a:spcPts val="0"/>
              </a:spcBef>
              <a:spcAft>
                <a:spcPts val="0"/>
              </a:spcAft>
              <a:defRPr/>
            </a:pPr>
            <a:r>
              <a:rPr lang="zh-CN" altLang="en-US" sz="2800" kern="0" dirty="0">
                <a:solidFill>
                  <a:srgbClr val="0D4FD8"/>
                </a:solidFill>
                <a:latin typeface="TTTGBMedium"/>
                <a:cs typeface="Helvetica"/>
                <a:sym typeface="Helvetica"/>
              </a:rPr>
              <a:t>应用广泛</a:t>
            </a:r>
            <a:endParaRPr lang="zh-CN" altLang="en-US" sz="2800" kern="0" dirty="0">
              <a:solidFill>
                <a:srgbClr val="0D4FD8"/>
              </a:solidFill>
              <a:latin typeface="TTTGBMedium"/>
              <a:cs typeface="Helvetica"/>
              <a:sym typeface="Helvetica"/>
            </a:endParaRPr>
          </a:p>
        </p:txBody>
      </p:sp>
      <p:pic>
        <p:nvPicPr>
          <p:cNvPr id="16" name="图片 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5515" y="5925629"/>
            <a:ext cx="8302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692" y="5688297"/>
            <a:ext cx="113665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733" y="5824881"/>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6218" y="574119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 name="图示 51"/>
          <p:cNvGraphicFramePr/>
          <p:nvPr/>
        </p:nvGraphicFramePr>
        <p:xfrm>
          <a:off x="621031" y="684211"/>
          <a:ext cx="10881994" cy="50569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2"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副标题 2"/>
          <p:cNvSpPr>
            <a:spLocks noGrp="1" noChangeArrowheads="1"/>
          </p:cNvSpPr>
          <p:nvPr>
            <p:ph type="subTitle" idx="4294967295"/>
          </p:nvPr>
        </p:nvSpPr>
        <p:spPr>
          <a:xfrm>
            <a:off x="973369" y="814946"/>
            <a:ext cx="10934236" cy="466725"/>
          </a:xfrm>
        </p:spPr>
        <p:txBody>
          <a:bodyPr>
            <a:noAutofit/>
          </a:bodyPr>
          <a:lstStyle/>
          <a:p>
            <a:pPr marL="95250" indent="0" eaLnBrk="1" hangingPunct="1">
              <a:lnSpc>
                <a:spcPct val="140000"/>
              </a:lnSpc>
              <a:spcBef>
                <a:spcPct val="0"/>
              </a:spcBef>
              <a:buClr>
                <a:srgbClr val="1AA5FC"/>
              </a:buClr>
              <a:buSzPct val="105000"/>
              <a:buNone/>
            </a:pPr>
            <a:r>
              <a:rPr lang="zh-CN" altLang="en-US" sz="2400" dirty="0">
                <a:solidFill>
                  <a:srgbClr val="016EFF"/>
                </a:solidFill>
                <a:cs typeface="+mj-cs"/>
                <a:sym typeface="Helvetica Light" panose="020B0403020202020204" pitchFamily="34" charset="0"/>
              </a:rPr>
              <a:t>为了方便大家体验，目前在官网和小程序均上线了</a:t>
            </a:r>
            <a:r>
              <a:rPr lang="en-US" altLang="zh-CN" sz="2400" dirty="0">
                <a:solidFill>
                  <a:srgbClr val="016EFF"/>
                </a:solidFill>
                <a:cs typeface="+mj-cs"/>
                <a:sym typeface="Helvetica Light" panose="020B0403020202020204" pitchFamily="34" charset="0"/>
              </a:rPr>
              <a:t>demo</a:t>
            </a:r>
            <a:r>
              <a:rPr lang="zh-CN" altLang="en-US" sz="2400" dirty="0">
                <a:solidFill>
                  <a:srgbClr val="016EFF"/>
                </a:solidFill>
                <a:cs typeface="+mj-cs"/>
                <a:sym typeface="Helvetica Light" panose="020B0403020202020204" pitchFamily="34" charset="0"/>
              </a:rPr>
              <a:t>，可供大家体验 。</a:t>
            </a:r>
            <a:endParaRPr lang="zh-CN" altLang="en-US" sz="2400" dirty="0">
              <a:solidFill>
                <a:srgbClr val="016EFF"/>
              </a:solidFill>
              <a:cs typeface="+mj-cs"/>
              <a:sym typeface="Helvetica Light" panose="020B0403020202020204" pitchFamily="34" charset="0"/>
            </a:endParaRPr>
          </a:p>
        </p:txBody>
      </p:sp>
      <p:sp>
        <p:nvSpPr>
          <p:cNvPr id="19459" name="标题 1"/>
          <p:cNvSpPr>
            <a:spLocks noGrp="1" noChangeArrowheads="1"/>
          </p:cNvSpPr>
          <p:nvPr>
            <p:ph type="ctrTitle" idx="4294967295"/>
          </p:nvPr>
        </p:nvSpPr>
        <p:spPr>
          <a:xfrm>
            <a:off x="688975" y="382588"/>
            <a:ext cx="11503025" cy="466725"/>
          </a:xfrm>
          <a:prstGeom prst="rect">
            <a:avLst/>
          </a:prstGeom>
        </p:spPr>
        <p:txBody>
          <a:bodyPr/>
          <a:lstStyle/>
          <a:p>
            <a:r>
              <a:rPr lang="en-US" altLang="zh-CN" b="0" dirty="0">
                <a:sym typeface="Noto Sans CJK SC Light" pitchFamily="2" charset="-122"/>
              </a:rPr>
              <a:t>1.3 </a:t>
            </a:r>
            <a:r>
              <a:rPr lang="zh-CN" altLang="en-US" b="0" dirty="0">
                <a:sym typeface="Noto Sans CJK SC Light" pitchFamily="2" charset="-122"/>
              </a:rPr>
              <a:t>体验 </a:t>
            </a:r>
            <a:r>
              <a:rPr lang="en-US" altLang="zh-CN" b="0" dirty="0">
                <a:sym typeface="Noto Sans CJK SC Light" pitchFamily="2" charset="-122"/>
              </a:rPr>
              <a:t>demo </a:t>
            </a:r>
            <a:r>
              <a:rPr lang="zh-CN" altLang="en-US" b="0" dirty="0">
                <a:sym typeface="Noto Sans CJK SC Light" pitchFamily="2" charset="-122"/>
              </a:rPr>
              <a:t>及入口</a:t>
            </a:r>
            <a:endParaRPr lang="zh-CN" altLang="en-US" b="0" dirty="0">
              <a:sym typeface="Noto Sans CJK SC Light" pitchFamily="2" charset="-122"/>
            </a:endParaRPr>
          </a:p>
        </p:txBody>
      </p:sp>
      <p:pic>
        <p:nvPicPr>
          <p:cNvPr id="19462" name="图片 5"/>
          <p:cNvPicPr>
            <a:picLocks noChangeAspect="1" noChangeArrowheads="1"/>
          </p:cNvPicPr>
          <p:nvPr/>
        </p:nvPicPr>
        <p:blipFill>
          <a:blip r:embed="rId1">
            <a:extLst>
              <a:ext uri="{28A0092B-C50C-407E-A947-70E740481C1C}">
                <a14:useLocalDpi xmlns:a14="http://schemas.microsoft.com/office/drawing/2010/main" val="0"/>
              </a:ext>
            </a:extLst>
          </a:blip>
          <a:srcRect t="3893"/>
          <a:stretch>
            <a:fillRect/>
          </a:stretch>
        </p:blipFill>
        <p:spPr bwMode="auto">
          <a:xfrm>
            <a:off x="7069256" y="1536457"/>
            <a:ext cx="1791413" cy="36369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图片 6"/>
          <p:cNvPicPr>
            <a:picLocks noChangeAspect="1" noChangeArrowheads="1"/>
          </p:cNvPicPr>
          <p:nvPr/>
        </p:nvPicPr>
        <p:blipFill>
          <a:blip r:embed="rId2">
            <a:extLst>
              <a:ext uri="{28A0092B-C50C-407E-A947-70E740481C1C}">
                <a14:useLocalDpi xmlns:a14="http://schemas.microsoft.com/office/drawing/2010/main" val="0"/>
              </a:ext>
            </a:extLst>
          </a:blip>
          <a:srcRect t="4057"/>
          <a:stretch>
            <a:fillRect/>
          </a:stretch>
        </p:blipFill>
        <p:spPr bwMode="auto">
          <a:xfrm>
            <a:off x="9004935" y="1536457"/>
            <a:ext cx="1806444" cy="36607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3"/>
          <a:stretch>
            <a:fillRect/>
          </a:stretch>
        </p:blipFill>
        <p:spPr>
          <a:xfrm>
            <a:off x="860498" y="1475701"/>
            <a:ext cx="5724134" cy="3702996"/>
          </a:xfrm>
          <a:prstGeom prst="rect">
            <a:avLst/>
          </a:prstGeom>
          <a:ln>
            <a:noFill/>
          </a:ln>
          <a:effectLst>
            <a:outerShdw blurRad="190500" algn="tl" rotWithShape="0">
              <a:srgbClr val="000000">
                <a:alpha val="70000"/>
              </a:srgbClr>
            </a:outerShdw>
          </a:effectLst>
        </p:spPr>
      </p:pic>
      <p:sp>
        <p:nvSpPr>
          <p:cNvPr id="8" name="副标题 2"/>
          <p:cNvSpPr txBox="1">
            <a:spLocks noChangeArrowheads="1"/>
          </p:cNvSpPr>
          <p:nvPr/>
        </p:nvSpPr>
        <p:spPr bwMode="auto">
          <a:xfrm>
            <a:off x="860498" y="5428205"/>
            <a:ext cx="5724134" cy="12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0" indent="0" defTabSz="914400" eaLnBrk="1" hangingPunct="1">
              <a:lnSpc>
                <a:spcPct val="140000"/>
              </a:lnSpc>
              <a:spcBef>
                <a:spcPct val="0"/>
              </a:spcBef>
              <a:buClr>
                <a:srgbClr val="1AA5FC"/>
              </a:buClr>
              <a:buSzPct val="105000"/>
              <a:buNone/>
            </a:pPr>
            <a:r>
              <a:rPr lang="zh-CN" altLang="en-US" sz="2000" b="1"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rPr>
              <a:t>官网 </a:t>
            </a:r>
            <a:r>
              <a:rPr lang="en-US" altLang="zh-CN" sz="2000" b="1"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rPr>
              <a:t>demo </a:t>
            </a:r>
            <a:r>
              <a:rPr lang="zh-CN" altLang="en-US" sz="2000" b="1"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rPr>
              <a:t>入口：</a:t>
            </a:r>
            <a:r>
              <a:rPr lang="en-US" altLang="zh-CN" sz="2000" dirty="0">
                <a:solidFill>
                  <a:srgbClr val="292929"/>
                </a:solidFill>
                <a:latin typeface="微软雅黑" panose="020B0503020204020204" pitchFamily="34" charset="-122"/>
                <a:ea typeface="微软雅黑" panose="020B0503020204020204" pitchFamily="34" charset="-122"/>
              </a:rPr>
              <a:t>(cloud.tencent.com)</a:t>
            </a:r>
            <a:r>
              <a:rPr lang="zh-CN" altLang="en-US" sz="2000" dirty="0">
                <a:solidFill>
                  <a:srgbClr val="292929"/>
                </a:solidFill>
                <a:latin typeface="微软雅黑" panose="020B0503020204020204" pitchFamily="34" charset="-122"/>
                <a:ea typeface="微软雅黑" panose="020B0503020204020204" pitchFamily="34" charset="-122"/>
              </a:rPr>
              <a:t> </a:t>
            </a:r>
            <a:r>
              <a:rPr lang="en-US" altLang="zh-CN" sz="2000" dirty="0">
                <a:solidFill>
                  <a:srgbClr val="292929"/>
                </a:solidFill>
                <a:latin typeface="微软雅黑" panose="020B0503020204020204" pitchFamily="34" charset="-122"/>
                <a:ea typeface="微软雅黑" panose="020B0503020204020204" pitchFamily="34" charset="-122"/>
              </a:rPr>
              <a:t>=&gt; </a:t>
            </a:r>
            <a:r>
              <a:rPr lang="zh-CN" altLang="en-US" sz="2000" dirty="0">
                <a:solidFill>
                  <a:srgbClr val="292929"/>
                </a:solidFill>
                <a:latin typeface="微软雅黑" panose="020B0503020204020204" pitchFamily="34" charset="-122"/>
                <a:ea typeface="微软雅黑" panose="020B0503020204020204" pitchFamily="34" charset="-122"/>
              </a:rPr>
              <a:t>产品 </a:t>
            </a:r>
            <a:r>
              <a:rPr lang="en-US" altLang="zh-CN" sz="2000" dirty="0">
                <a:solidFill>
                  <a:srgbClr val="292929"/>
                </a:solidFill>
                <a:latin typeface="微软雅黑" panose="020B0503020204020204" pitchFamily="34" charset="-122"/>
                <a:ea typeface="微软雅黑" panose="020B0503020204020204" pitchFamily="34" charset="-122"/>
              </a:rPr>
              <a:t>=&gt; </a:t>
            </a:r>
            <a:r>
              <a:rPr lang="zh-CN" altLang="en-US" sz="2000" dirty="0">
                <a:solidFill>
                  <a:srgbClr val="292929"/>
                </a:solidFill>
                <a:latin typeface="微软雅黑" panose="020B0503020204020204" pitchFamily="34" charset="-122"/>
                <a:ea typeface="微软雅黑" panose="020B0503020204020204" pitchFamily="34" charset="-122"/>
              </a:rPr>
              <a:t>人工智能 </a:t>
            </a:r>
            <a:r>
              <a:rPr lang="en-US" altLang="zh-CN" sz="2000" dirty="0">
                <a:solidFill>
                  <a:srgbClr val="292929"/>
                </a:solidFill>
                <a:latin typeface="微软雅黑" panose="020B0503020204020204" pitchFamily="34" charset="-122"/>
                <a:ea typeface="微软雅黑" panose="020B0503020204020204" pitchFamily="34" charset="-122"/>
              </a:rPr>
              <a:t>=&gt;</a:t>
            </a:r>
            <a:r>
              <a:rPr lang="zh-CN" altLang="en-US" sz="2000" dirty="0">
                <a:solidFill>
                  <a:srgbClr val="292929"/>
                </a:solidFill>
                <a:latin typeface="微软雅黑" panose="020B0503020204020204" pitchFamily="34" charset="-122"/>
                <a:ea typeface="微软雅黑" panose="020B0503020204020204" pitchFamily="34" charset="-122"/>
              </a:rPr>
              <a:t> 图形识别 </a:t>
            </a:r>
            <a:r>
              <a:rPr lang="en-US" altLang="zh-CN" sz="2000" dirty="0">
                <a:solidFill>
                  <a:srgbClr val="292929"/>
                </a:solidFill>
                <a:latin typeface="微软雅黑" panose="020B0503020204020204" pitchFamily="34" charset="-122"/>
                <a:ea typeface="微软雅黑" panose="020B0503020204020204" pitchFamily="34" charset="-122"/>
              </a:rPr>
              <a:t>=&gt;</a:t>
            </a:r>
            <a:r>
              <a:rPr lang="zh-CN" altLang="en-US" sz="2000" dirty="0">
                <a:solidFill>
                  <a:srgbClr val="292929"/>
                </a:solidFill>
                <a:latin typeface="微软雅黑" panose="020B0503020204020204" pitchFamily="34" charset="-122"/>
                <a:ea typeface="微软雅黑" panose="020B0503020204020204" pitchFamily="34" charset="-122"/>
              </a:rPr>
              <a:t> 文字识别</a:t>
            </a:r>
            <a:r>
              <a:rPr lang="en-US" altLang="zh-CN" sz="2000" dirty="0">
                <a:solidFill>
                  <a:srgbClr val="292929"/>
                </a:solidFill>
                <a:latin typeface="微软雅黑" panose="020B0503020204020204" pitchFamily="34" charset="-122"/>
                <a:ea typeface="微软雅黑" panose="020B0503020204020204" pitchFamily="34" charset="-122"/>
              </a:rPr>
              <a:t> =&gt; </a:t>
            </a:r>
            <a:r>
              <a:rPr lang="zh-CN" altLang="en-US" sz="2000" dirty="0">
                <a:solidFill>
                  <a:srgbClr val="292929"/>
                </a:solidFill>
                <a:latin typeface="微软雅黑" panose="020B0503020204020204" pitchFamily="34" charset="-122"/>
                <a:ea typeface="微软雅黑" panose="020B0503020204020204" pitchFamily="34" charset="-122"/>
              </a:rPr>
              <a:t>免费体验</a:t>
            </a:r>
            <a:endParaRPr lang="zh-CN" altLang="en-US" sz="2000"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endParaRPr>
          </a:p>
        </p:txBody>
      </p:sp>
      <p:sp>
        <p:nvSpPr>
          <p:cNvPr id="9" name="副标题 2"/>
          <p:cNvSpPr txBox="1">
            <a:spLocks noChangeArrowheads="1"/>
          </p:cNvSpPr>
          <p:nvPr/>
        </p:nvSpPr>
        <p:spPr bwMode="auto">
          <a:xfrm>
            <a:off x="7435215" y="5428205"/>
            <a:ext cx="3139440" cy="107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0" indent="0" defTabSz="914400" eaLnBrk="1" hangingPunct="1">
              <a:lnSpc>
                <a:spcPct val="140000"/>
              </a:lnSpc>
              <a:spcBef>
                <a:spcPct val="0"/>
              </a:spcBef>
              <a:buClr>
                <a:srgbClr val="1AA5FC"/>
              </a:buClr>
              <a:buSzPct val="105000"/>
              <a:buNone/>
            </a:pPr>
            <a:r>
              <a:rPr lang="zh-CN" altLang="en-US" sz="2000"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rPr>
              <a:t>腾讯云</a:t>
            </a:r>
            <a:r>
              <a:rPr lang="en-US" altLang="zh-CN" sz="2000"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rPr>
              <a:t>AI</a:t>
            </a:r>
            <a:r>
              <a:rPr lang="zh-CN" altLang="en-US" sz="2000"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rPr>
              <a:t>小程序体验中心</a:t>
            </a:r>
            <a:endParaRPr lang="en-US" altLang="zh-CN" sz="2000"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endParaRPr>
          </a:p>
          <a:p>
            <a:pPr marL="95250" indent="0" defTabSz="914400" eaLnBrk="1" hangingPunct="1">
              <a:lnSpc>
                <a:spcPct val="140000"/>
              </a:lnSpc>
              <a:spcBef>
                <a:spcPct val="0"/>
              </a:spcBef>
              <a:buClr>
                <a:srgbClr val="1AA5FC"/>
              </a:buClr>
              <a:buSzPct val="105000"/>
              <a:buNone/>
            </a:pPr>
            <a:r>
              <a:rPr lang="zh-CN" altLang="en-US" sz="2000"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rPr>
              <a:t>下页有小程序二维码</a:t>
            </a:r>
            <a:endParaRPr lang="zh-CN" altLang="en-US" sz="2000" dirty="0">
              <a:solidFill>
                <a:srgbClr val="292929"/>
              </a:solidFill>
              <a:latin typeface="微软雅黑" panose="020B0503020204020204" pitchFamily="34" charset="-122"/>
              <a:ea typeface="微软雅黑" panose="020B0503020204020204" pitchFamily="34" charset="-122"/>
              <a:sym typeface="Helvetica Light" panose="020B0403020202020204" pitchFamily="3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ctrTitle" idx="4294967295"/>
          </p:nvPr>
        </p:nvSpPr>
        <p:spPr>
          <a:xfrm>
            <a:off x="339286" y="6218237"/>
            <a:ext cx="11503025" cy="466725"/>
          </a:xfrm>
          <a:prstGeom prst="rect">
            <a:avLst/>
          </a:prstGeom>
        </p:spPr>
        <p:txBody>
          <a:bodyPr/>
          <a:lstStyle/>
          <a:p>
            <a:pPr algn="ctr" eaLnBrk="1" hangingPunct="1"/>
            <a:r>
              <a:rPr lang="zh-CN" altLang="en-US" b="0" dirty="0">
                <a:sym typeface="微软雅黑" panose="020B0503020204020204" pitchFamily="34" charset="-122"/>
              </a:rPr>
              <a:t>腾讯云</a:t>
            </a:r>
            <a:r>
              <a:rPr lang="en-US" altLang="zh-CN" b="0" dirty="0">
                <a:sym typeface="微软雅黑" panose="020B0503020204020204" pitchFamily="34" charset="-122"/>
              </a:rPr>
              <a:t>AI</a:t>
            </a:r>
            <a:r>
              <a:rPr lang="zh-CN" altLang="en-US" b="0" dirty="0">
                <a:sym typeface="微软雅黑" panose="020B0503020204020204" pitchFamily="34" charset="-122"/>
              </a:rPr>
              <a:t>体验中心</a:t>
            </a:r>
            <a:r>
              <a:rPr lang="en-US" altLang="zh-CN" b="0" dirty="0">
                <a:sym typeface="微软雅黑" panose="020B0503020204020204" pitchFamily="34" charset="-122"/>
              </a:rPr>
              <a:t>—</a:t>
            </a:r>
            <a:r>
              <a:rPr lang="zh-CN" altLang="en-US" b="0" dirty="0">
                <a:sym typeface="微软雅黑" panose="020B0503020204020204" pitchFamily="34" charset="-122"/>
              </a:rPr>
              <a:t>演示</a:t>
            </a:r>
            <a:r>
              <a:rPr lang="en-US" altLang="zh-CN" b="0" dirty="0">
                <a:sym typeface="微软雅黑" panose="020B0503020204020204" pitchFamily="34" charset="-122"/>
              </a:rPr>
              <a:t>DEMO</a:t>
            </a:r>
            <a:endParaRPr lang="zh-CN" altLang="en-US" b="0" dirty="0">
              <a:sym typeface="微软雅黑" panose="020B0503020204020204" pitchFamily="34" charset="-122"/>
            </a:endParaRPr>
          </a:p>
        </p:txBody>
      </p:sp>
      <p:pic>
        <p:nvPicPr>
          <p:cNvPr id="23558" name="图片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8889" y="847094"/>
            <a:ext cx="5163820" cy="5163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23"/>
          </p:nvPr>
        </p:nvSpPr>
        <p:spPr>
          <a:xfrm>
            <a:off x="4767752" y="4343402"/>
            <a:ext cx="3125706" cy="584200"/>
          </a:xfrm>
        </p:spPr>
        <p:txBody>
          <a:bodyPr/>
          <a:lstStyle/>
          <a:p>
            <a:r>
              <a:rPr lang="zh-CN" altLang="en-US" dirty="0">
                <a:latin typeface="+mn-ea"/>
                <a:cs typeface="+mn-ea"/>
                <a:sym typeface="+mn-ea"/>
              </a:rPr>
              <a:t>第三章  踩坑指南</a:t>
            </a:r>
            <a:endParaRPr lang="zh-CN" altLang="en-US" dirty="0"/>
          </a:p>
        </p:txBody>
      </p:sp>
      <p:sp>
        <p:nvSpPr>
          <p:cNvPr id="11" name="文本占位符 10"/>
          <p:cNvSpPr>
            <a:spLocks noGrp="1"/>
          </p:cNvSpPr>
          <p:nvPr>
            <p:ph type="body" sz="quarter" idx="22"/>
          </p:nvPr>
        </p:nvSpPr>
        <p:spPr>
          <a:xfrm>
            <a:off x="4776878" y="2952420"/>
            <a:ext cx="3125706" cy="584200"/>
          </a:xfrm>
        </p:spPr>
        <p:txBody>
          <a:bodyPr/>
          <a:lstStyle/>
          <a:p>
            <a:r>
              <a:rPr lang="zh-CN" altLang="en-US" dirty="0">
                <a:solidFill>
                  <a:srgbClr val="016EFF"/>
                </a:solidFill>
                <a:latin typeface="+mn-ea"/>
                <a:cs typeface="+mn-ea"/>
                <a:sym typeface="+mn-ea"/>
              </a:rPr>
              <a:t>第二章  如何快速上手（示例）</a:t>
            </a:r>
            <a:endParaRPr lang="zh-CN" altLang="en-US" dirty="0">
              <a:solidFill>
                <a:srgbClr val="016EFF"/>
              </a:solidFill>
              <a:latin typeface="+mn-ea"/>
              <a:cs typeface="+mn-ea"/>
              <a:sym typeface="+mn-ea"/>
            </a:endParaRPr>
          </a:p>
          <a:p>
            <a:endParaRPr lang="zh-CN" altLang="en-US" dirty="0"/>
          </a:p>
        </p:txBody>
      </p:sp>
      <p:sp>
        <p:nvSpPr>
          <p:cNvPr id="10" name="文本占位符 9"/>
          <p:cNvSpPr>
            <a:spLocks noGrp="1"/>
          </p:cNvSpPr>
          <p:nvPr>
            <p:ph type="body" sz="quarter" idx="15"/>
          </p:nvPr>
        </p:nvSpPr>
        <p:spPr>
          <a:xfrm>
            <a:off x="4767752" y="1638299"/>
            <a:ext cx="3359620" cy="584200"/>
          </a:xfrm>
        </p:spPr>
        <p:txBody>
          <a:bodyPr>
            <a:normAutofit fontScale="92500"/>
          </a:bodyPr>
          <a:lstStyle/>
          <a:p>
            <a:r>
              <a:rPr lang="zh-CN" altLang="en-US" sz="1900" dirty="0">
                <a:solidFill>
                  <a:schemeClr val="tx1"/>
                </a:solidFill>
                <a:latin typeface="+mn-ea"/>
                <a:cs typeface="+mn-ea"/>
              </a:rPr>
              <a:t>第一章  </a:t>
            </a:r>
            <a:r>
              <a:rPr lang="en-US" altLang="zh-CN" sz="1900" dirty="0">
                <a:solidFill>
                  <a:schemeClr val="tx1"/>
                </a:solidFill>
                <a:latin typeface="+mn-ea"/>
                <a:cs typeface="+mn-ea"/>
              </a:rPr>
              <a:t>OCR</a:t>
            </a:r>
            <a:r>
              <a:rPr lang="zh-CN" altLang="en-US" sz="1900" dirty="0">
                <a:solidFill>
                  <a:schemeClr val="tx1"/>
                </a:solidFill>
                <a:latin typeface="+mn-ea"/>
                <a:cs typeface="+mn-ea"/>
              </a:rPr>
              <a:t>文字识别产品简介</a:t>
            </a:r>
            <a:endParaRPr lang="zh-CN" altLang="en-US" sz="1900" dirty="0">
              <a:solidFill>
                <a:schemeClr val="tx1"/>
              </a:solidFill>
              <a:latin typeface="+mn-ea"/>
              <a:cs typeface="+mn-ea"/>
            </a:endParaRPr>
          </a:p>
          <a:p>
            <a:endParaRPr lang="zh-CN" altLang="en-US" dirty="0"/>
          </a:p>
        </p:txBody>
      </p:sp>
      <p:pic>
        <p:nvPicPr>
          <p:cNvPr id="63" name="图片占位符 62"/>
          <p:cNvPicPr>
            <a:picLocks noGrp="1" noChangeAspect="1"/>
          </p:cNvPicPr>
          <p:nvPr>
            <p:ph type="pic" sz="quarter" idx="28"/>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872997" y="4207936"/>
            <a:ext cx="719138" cy="719138"/>
          </a:xfrm>
          <a:noFill/>
        </p:spPr>
      </p:pic>
      <p:pic>
        <p:nvPicPr>
          <p:cNvPr id="57" name="图片占位符 56"/>
          <p:cNvPicPr>
            <a:picLocks noGrp="1" noChangeAspect="1"/>
          </p:cNvPicPr>
          <p:nvPr>
            <p:ph type="pic" sz="quarter" idx="2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72638" y="2869581"/>
            <a:ext cx="720000" cy="720000"/>
          </a:xfrm>
          <a:solidFill>
            <a:srgbClr val="FFFFFF"/>
          </a:solidFill>
        </p:spPr>
      </p:pic>
      <p:pic>
        <p:nvPicPr>
          <p:cNvPr id="51" name="图片占位符 50"/>
          <p:cNvPicPr>
            <a:picLocks noGrp="1" noChangeAspect="1"/>
          </p:cNvPicPr>
          <p:nvPr>
            <p:ph type="pic" sz="quarter" idx="2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72638" y="1502499"/>
            <a:ext cx="720000" cy="720000"/>
          </a:xfrm>
          <a:solidFill>
            <a:srgbClr val="FFFFFF"/>
          </a:solidFill>
        </p:spPr>
      </p:pic>
      <p:pic>
        <p:nvPicPr>
          <p:cNvPr id="103" name="图片占位符 102"/>
          <p:cNvPicPr>
            <a:picLocks noGrp="1" noChangeAspect="1"/>
          </p:cNvPicPr>
          <p:nvPr>
            <p:ph type="pic" sz="quarter" idx="2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72638" y="4255220"/>
            <a:ext cx="720000" cy="720000"/>
          </a:xfrm>
          <a:solidFill>
            <a:srgbClr val="FFFFFF"/>
          </a:solidFill>
        </p:spPr>
      </p:pic>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5713</Words>
  <Application>WPS 演示</Application>
  <PresentationFormat>宽屏</PresentationFormat>
  <Paragraphs>321</Paragraphs>
  <Slides>51</Slides>
  <Notes>47</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Arial</vt:lpstr>
      <vt:lpstr>宋体</vt:lpstr>
      <vt:lpstr>Wingdings</vt:lpstr>
      <vt:lpstr>微软雅黑</vt:lpstr>
      <vt:lpstr>等线</vt:lpstr>
      <vt:lpstr>Helvetica Light</vt:lpstr>
      <vt:lpstr>Noto Sans CJK SC Light</vt:lpstr>
      <vt:lpstr>Noto Sans CJK SC Bold</vt:lpstr>
      <vt:lpstr>TTTGBMedium</vt:lpstr>
      <vt:lpstr>Helvetica</vt:lpstr>
      <vt:lpstr>Arial Unicode MS</vt:lpstr>
      <vt:lpstr>Segoe Print</vt:lpstr>
      <vt:lpstr>Office 主题​​</vt:lpstr>
      <vt:lpstr>腾讯云 OCR 文字识别接入指南 </vt:lpstr>
      <vt:lpstr>PowerPoint 演示文稿</vt:lpstr>
      <vt:lpstr>腾讯云 OCR 文字识别简介</vt:lpstr>
      <vt:lpstr>PowerPoint 演示文稿</vt:lpstr>
      <vt:lpstr>PowerPoint 演示文稿</vt:lpstr>
      <vt:lpstr>1.2 服务及优势</vt:lpstr>
      <vt:lpstr>1.3 体验 demo 及入口</vt:lpstr>
      <vt:lpstr>腾讯云AI体验中心—演示DEMO</vt:lpstr>
      <vt:lpstr>PowerPoint 演示文稿</vt:lpstr>
      <vt:lpstr>如何快速上手（示例）</vt:lpstr>
      <vt:lpstr>2.1 在线调用</vt:lpstr>
      <vt:lpstr>PowerPoint 演示文稿</vt:lpstr>
      <vt:lpstr>PowerPoint 演示文稿</vt:lpstr>
      <vt:lpstr>PowerPoint 演示文稿</vt:lpstr>
      <vt:lpstr>PowerPoint 演示文稿</vt:lpstr>
      <vt:lpstr>2.2 SDK DEMO</vt:lpstr>
      <vt:lpstr>PowerPoint 演示文稿</vt:lpstr>
      <vt:lpstr>PowerPoint 演示文稿</vt:lpstr>
      <vt:lpstr>PowerPoint 演示文稿</vt:lpstr>
      <vt:lpstr>PowerPoint 演示文稿</vt:lpstr>
      <vt:lpstr>PowerPoint 演示文稿</vt:lpstr>
      <vt:lpstr>2.3 Postman 请求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 鉴权签名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避坑指南</vt:lpstr>
      <vt:lpstr>PowerPoint 演示文稿</vt:lpstr>
      <vt:lpstr>PowerPoint 演示文稿</vt:lpstr>
      <vt:lpstr>PowerPoint 演示文稿</vt:lpstr>
      <vt:lpstr>PowerPoint 演示文稿</vt:lpstr>
      <vt:lpstr>PowerPoint 演示文稿</vt:lpstr>
      <vt:lpstr>课程总结</vt:lpstr>
      <vt:lpstr>PowerPoint 演示文稿</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v_langyi(易朗)</dc:creator>
  <cp:lastModifiedBy>wanggongtou</cp:lastModifiedBy>
  <cp:revision>228</cp:revision>
  <dcterms:created xsi:type="dcterms:W3CDTF">2019-08-01T03:05:00Z</dcterms:created>
  <dcterms:modified xsi:type="dcterms:W3CDTF">2019-09-18T15:00:37Z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2052-11.1.0.8986</vt:lpwstr>
  </property>
</Properties>
</file>